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9"/>
  </p:notesMasterIdLst>
  <p:sldIdLst>
    <p:sldId id="256" r:id="rId5"/>
    <p:sldId id="284" r:id="rId6"/>
    <p:sldId id="285" r:id="rId7"/>
    <p:sldId id="286" r:id="rId8"/>
    <p:sldId id="29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958DE-8BF6-FE42-8B8D-1DC59134E40A}" vWet="4" dt="2022-10-27T20:04:09.368"/>
    <p1510:client id="{65AC063F-E04C-4D8B-A61D-5157804BAB74}" v="1106" dt="2022-10-27T20:17:11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Grimm" userId="a1fac4e3-d5a6-4a1d-ac27-965af0381a71" providerId="ADAL" clId="{5C7958DE-8BF6-FE42-8B8D-1DC59134E40A}"/>
    <pc:docChg chg="custSel addSld delSld modSld delMainMaster modMainMaster">
      <pc:chgData name="Erin Grimm" userId="a1fac4e3-d5a6-4a1d-ac27-965af0381a71" providerId="ADAL" clId="{5C7958DE-8BF6-FE42-8B8D-1DC59134E40A}" dt="2022-10-19T18:07:11.528" v="108" actId="1076"/>
      <pc:docMkLst>
        <pc:docMk/>
      </pc:docMkLst>
      <pc:sldChg chg="modSp add del mod">
        <pc:chgData name="Erin Grimm" userId="a1fac4e3-d5a6-4a1d-ac27-965af0381a71" providerId="ADAL" clId="{5C7958DE-8BF6-FE42-8B8D-1DC59134E40A}" dt="2022-10-19T18:02:42.940" v="28" actId="113"/>
        <pc:sldMkLst>
          <pc:docMk/>
          <pc:sldMk cId="0" sldId="256"/>
        </pc:sldMkLst>
        <pc:spChg chg="mod">
          <ac:chgData name="Erin Grimm" userId="a1fac4e3-d5a6-4a1d-ac27-965af0381a71" providerId="ADAL" clId="{5C7958DE-8BF6-FE42-8B8D-1DC59134E40A}" dt="2022-10-19T18:02:42.940" v="28" actId="113"/>
          <ac:spMkLst>
            <pc:docMk/>
            <pc:sldMk cId="0" sldId="256"/>
            <ac:spMk id="143" creationId="{00000000-0000-0000-0000-000000000000}"/>
          </ac:spMkLst>
        </pc:spChg>
      </pc:sldChg>
      <pc:sldChg chg="del">
        <pc:chgData name="Erin Grimm" userId="a1fac4e3-d5a6-4a1d-ac27-965af0381a71" providerId="ADAL" clId="{5C7958DE-8BF6-FE42-8B8D-1DC59134E40A}" dt="2022-10-19T18:01:54.560" v="0" actId="2696"/>
        <pc:sldMkLst>
          <pc:docMk/>
          <pc:sldMk cId="1895768781" sldId="256"/>
        </pc:sldMkLst>
      </pc:sldChg>
      <pc:sldChg chg="del">
        <pc:chgData name="Erin Grimm" userId="a1fac4e3-d5a6-4a1d-ac27-965af0381a71" providerId="ADAL" clId="{5C7958DE-8BF6-FE42-8B8D-1DC59134E40A}" dt="2022-10-19T18:01:57.425" v="11" actId="2696"/>
        <pc:sldMkLst>
          <pc:docMk/>
          <pc:sldMk cId="27516138" sldId="257"/>
        </pc:sldMkLst>
      </pc:sldChg>
      <pc:sldChg chg="del">
        <pc:chgData name="Erin Grimm" userId="a1fac4e3-d5a6-4a1d-ac27-965af0381a71" providerId="ADAL" clId="{5C7958DE-8BF6-FE42-8B8D-1DC59134E40A}" dt="2022-10-19T18:01:57.410" v="1" actId="2696"/>
        <pc:sldMkLst>
          <pc:docMk/>
          <pc:sldMk cId="2087669164" sldId="258"/>
        </pc:sldMkLst>
      </pc:sldChg>
      <pc:sldChg chg="del">
        <pc:chgData name="Erin Grimm" userId="a1fac4e3-d5a6-4a1d-ac27-965af0381a71" providerId="ADAL" clId="{5C7958DE-8BF6-FE42-8B8D-1DC59134E40A}" dt="2022-10-19T18:01:57.415" v="7" actId="2696"/>
        <pc:sldMkLst>
          <pc:docMk/>
          <pc:sldMk cId="3513864288" sldId="261"/>
        </pc:sldMkLst>
      </pc:sldChg>
      <pc:sldChg chg="del">
        <pc:chgData name="Erin Grimm" userId="a1fac4e3-d5a6-4a1d-ac27-965af0381a71" providerId="ADAL" clId="{5C7958DE-8BF6-FE42-8B8D-1DC59134E40A}" dt="2022-10-19T18:01:57.413" v="4" actId="2696"/>
        <pc:sldMkLst>
          <pc:docMk/>
          <pc:sldMk cId="1174714059" sldId="262"/>
        </pc:sldMkLst>
      </pc:sldChg>
      <pc:sldChg chg="del">
        <pc:chgData name="Erin Grimm" userId="a1fac4e3-d5a6-4a1d-ac27-965af0381a71" providerId="ADAL" clId="{5C7958DE-8BF6-FE42-8B8D-1DC59134E40A}" dt="2022-10-19T18:01:57.411" v="2" actId="2696"/>
        <pc:sldMkLst>
          <pc:docMk/>
          <pc:sldMk cId="2902128483" sldId="264"/>
        </pc:sldMkLst>
      </pc:sldChg>
      <pc:sldChg chg="del">
        <pc:chgData name="Erin Grimm" userId="a1fac4e3-d5a6-4a1d-ac27-965af0381a71" providerId="ADAL" clId="{5C7958DE-8BF6-FE42-8B8D-1DC59134E40A}" dt="2022-10-19T18:01:57.431" v="12" actId="2696"/>
        <pc:sldMkLst>
          <pc:docMk/>
          <pc:sldMk cId="2491523075" sldId="265"/>
        </pc:sldMkLst>
      </pc:sldChg>
      <pc:sldChg chg="del">
        <pc:chgData name="Erin Grimm" userId="a1fac4e3-d5a6-4a1d-ac27-965af0381a71" providerId="ADAL" clId="{5C7958DE-8BF6-FE42-8B8D-1DC59134E40A}" dt="2022-10-19T18:01:57.417" v="9" actId="2696"/>
        <pc:sldMkLst>
          <pc:docMk/>
          <pc:sldMk cId="2613260044" sldId="266"/>
        </pc:sldMkLst>
      </pc:sldChg>
      <pc:sldChg chg="del">
        <pc:chgData name="Erin Grimm" userId="a1fac4e3-d5a6-4a1d-ac27-965af0381a71" providerId="ADAL" clId="{5C7958DE-8BF6-FE42-8B8D-1DC59134E40A}" dt="2022-10-19T18:01:57.414" v="5" actId="2696"/>
        <pc:sldMkLst>
          <pc:docMk/>
          <pc:sldMk cId="1830460780" sldId="267"/>
        </pc:sldMkLst>
      </pc:sldChg>
      <pc:sldChg chg="del">
        <pc:chgData name="Erin Grimm" userId="a1fac4e3-d5a6-4a1d-ac27-965af0381a71" providerId="ADAL" clId="{5C7958DE-8BF6-FE42-8B8D-1DC59134E40A}" dt="2022-10-19T18:01:57.414" v="6" actId="2696"/>
        <pc:sldMkLst>
          <pc:docMk/>
          <pc:sldMk cId="3489249206" sldId="268"/>
        </pc:sldMkLst>
      </pc:sldChg>
      <pc:sldChg chg="del">
        <pc:chgData name="Erin Grimm" userId="a1fac4e3-d5a6-4a1d-ac27-965af0381a71" providerId="ADAL" clId="{5C7958DE-8BF6-FE42-8B8D-1DC59134E40A}" dt="2022-10-19T18:01:57.417" v="10" actId="2696"/>
        <pc:sldMkLst>
          <pc:docMk/>
          <pc:sldMk cId="2584756550" sldId="269"/>
        </pc:sldMkLst>
      </pc:sldChg>
      <pc:sldChg chg="del">
        <pc:chgData name="Erin Grimm" userId="a1fac4e3-d5a6-4a1d-ac27-965af0381a71" providerId="ADAL" clId="{5C7958DE-8BF6-FE42-8B8D-1DC59134E40A}" dt="2022-10-19T18:01:57.416" v="8" actId="2696"/>
        <pc:sldMkLst>
          <pc:docMk/>
          <pc:sldMk cId="152527399" sldId="271"/>
        </pc:sldMkLst>
      </pc:sldChg>
      <pc:sldChg chg="del">
        <pc:chgData name="Erin Grimm" userId="a1fac4e3-d5a6-4a1d-ac27-965af0381a71" providerId="ADAL" clId="{5C7958DE-8BF6-FE42-8B8D-1DC59134E40A}" dt="2022-10-19T18:01:57.412" v="3" actId="2696"/>
        <pc:sldMkLst>
          <pc:docMk/>
          <pc:sldMk cId="3563992457" sldId="272"/>
        </pc:sldMkLst>
      </pc:sldChg>
      <pc:sldChg chg="add del">
        <pc:chgData name="Erin Grimm" userId="a1fac4e3-d5a6-4a1d-ac27-965af0381a71" providerId="ADAL" clId="{5C7958DE-8BF6-FE42-8B8D-1DC59134E40A}" dt="2022-10-19T18:02:01.860" v="15"/>
        <pc:sldMkLst>
          <pc:docMk/>
          <pc:sldMk cId="1682810468" sldId="284"/>
        </pc:sldMkLst>
      </pc:sldChg>
      <pc:sldChg chg="add del">
        <pc:chgData name="Erin Grimm" userId="a1fac4e3-d5a6-4a1d-ac27-965af0381a71" providerId="ADAL" clId="{5C7958DE-8BF6-FE42-8B8D-1DC59134E40A}" dt="2022-10-19T18:02:01.860" v="15"/>
        <pc:sldMkLst>
          <pc:docMk/>
          <pc:sldMk cId="1018719354" sldId="285"/>
        </pc:sldMkLst>
      </pc:sldChg>
      <pc:sldChg chg="add del">
        <pc:chgData name="Erin Grimm" userId="a1fac4e3-d5a6-4a1d-ac27-965af0381a71" providerId="ADAL" clId="{5C7958DE-8BF6-FE42-8B8D-1DC59134E40A}" dt="2022-10-19T18:02:01.860" v="15"/>
        <pc:sldMkLst>
          <pc:docMk/>
          <pc:sldMk cId="3513864288" sldId="286"/>
        </pc:sldMkLst>
      </pc:sldChg>
      <pc:sldChg chg="add del">
        <pc:chgData name="Erin Grimm" userId="a1fac4e3-d5a6-4a1d-ac27-965af0381a71" providerId="ADAL" clId="{5C7958DE-8BF6-FE42-8B8D-1DC59134E40A}" dt="2022-10-19T18:02:01.860" v="15"/>
        <pc:sldMkLst>
          <pc:docMk/>
          <pc:sldMk cId="152527399" sldId="287"/>
        </pc:sldMkLst>
      </pc:sldChg>
      <pc:sldChg chg="modSp add del mod">
        <pc:chgData name="Erin Grimm" userId="a1fac4e3-d5a6-4a1d-ac27-965af0381a71" providerId="ADAL" clId="{5C7958DE-8BF6-FE42-8B8D-1DC59134E40A}" dt="2022-10-19T18:02:37.910" v="27" actId="404"/>
        <pc:sldMkLst>
          <pc:docMk/>
          <pc:sldMk cId="1174714059" sldId="288"/>
        </pc:sldMkLst>
        <pc:spChg chg="mod">
          <ac:chgData name="Erin Grimm" userId="a1fac4e3-d5a6-4a1d-ac27-965af0381a71" providerId="ADAL" clId="{5C7958DE-8BF6-FE42-8B8D-1DC59134E40A}" dt="2022-10-19T18:02:37.910" v="27" actId="404"/>
          <ac:spMkLst>
            <pc:docMk/>
            <pc:sldMk cId="1174714059" sldId="288"/>
            <ac:spMk id="9" creationId="{02B8332F-C9D5-E257-7A9E-3003B3E3A0AC}"/>
          </ac:spMkLst>
        </pc:spChg>
      </pc:sldChg>
      <pc:sldChg chg="add del">
        <pc:chgData name="Erin Grimm" userId="a1fac4e3-d5a6-4a1d-ac27-965af0381a71" providerId="ADAL" clId="{5C7958DE-8BF6-FE42-8B8D-1DC59134E40A}" dt="2022-10-19T18:02:01.860" v="15"/>
        <pc:sldMkLst>
          <pc:docMk/>
          <pc:sldMk cId="2902128483" sldId="289"/>
        </pc:sldMkLst>
      </pc:sldChg>
      <pc:sldChg chg="add del">
        <pc:chgData name="Erin Grimm" userId="a1fac4e3-d5a6-4a1d-ac27-965af0381a71" providerId="ADAL" clId="{5C7958DE-8BF6-FE42-8B8D-1DC59134E40A}" dt="2022-10-19T18:02:01.860" v="15"/>
        <pc:sldMkLst>
          <pc:docMk/>
          <pc:sldMk cId="2491523075" sldId="290"/>
        </pc:sldMkLst>
      </pc:sldChg>
      <pc:sldChg chg="add del">
        <pc:chgData name="Erin Grimm" userId="a1fac4e3-d5a6-4a1d-ac27-965af0381a71" providerId="ADAL" clId="{5C7958DE-8BF6-FE42-8B8D-1DC59134E40A}" dt="2022-10-19T18:02:01.860" v="15"/>
        <pc:sldMkLst>
          <pc:docMk/>
          <pc:sldMk cId="2613260044" sldId="291"/>
        </pc:sldMkLst>
      </pc:sldChg>
      <pc:sldChg chg="add del">
        <pc:chgData name="Erin Grimm" userId="a1fac4e3-d5a6-4a1d-ac27-965af0381a71" providerId="ADAL" clId="{5C7958DE-8BF6-FE42-8B8D-1DC59134E40A}" dt="2022-10-19T18:02:01.860" v="15"/>
        <pc:sldMkLst>
          <pc:docMk/>
          <pc:sldMk cId="1830460780" sldId="292"/>
        </pc:sldMkLst>
      </pc:sldChg>
      <pc:sldChg chg="add del">
        <pc:chgData name="Erin Grimm" userId="a1fac4e3-d5a6-4a1d-ac27-965af0381a71" providerId="ADAL" clId="{5C7958DE-8BF6-FE42-8B8D-1DC59134E40A}" dt="2022-10-19T18:02:01.860" v="15"/>
        <pc:sldMkLst>
          <pc:docMk/>
          <pc:sldMk cId="3489249206" sldId="293"/>
        </pc:sldMkLst>
      </pc:sldChg>
      <pc:sldChg chg="add del">
        <pc:chgData name="Erin Grimm" userId="a1fac4e3-d5a6-4a1d-ac27-965af0381a71" providerId="ADAL" clId="{5C7958DE-8BF6-FE42-8B8D-1DC59134E40A}" dt="2022-10-19T18:02:01.860" v="15"/>
        <pc:sldMkLst>
          <pc:docMk/>
          <pc:sldMk cId="2584756550" sldId="294"/>
        </pc:sldMkLst>
      </pc:sldChg>
      <pc:sldChg chg="addSp delSp modSp add del">
        <pc:chgData name="Erin Grimm" userId="a1fac4e3-d5a6-4a1d-ac27-965af0381a71" providerId="ADAL" clId="{5C7958DE-8BF6-FE42-8B8D-1DC59134E40A}" dt="2022-10-19T18:03:26.111" v="36"/>
        <pc:sldMkLst>
          <pc:docMk/>
          <pc:sldMk cId="3563992457" sldId="295"/>
        </pc:sldMkLst>
        <pc:spChg chg="mod">
          <ac:chgData name="Erin Grimm" userId="a1fac4e3-d5a6-4a1d-ac27-965af0381a71" providerId="ADAL" clId="{5C7958DE-8BF6-FE42-8B8D-1DC59134E40A}" dt="2022-10-19T18:03:26.111" v="36"/>
          <ac:spMkLst>
            <pc:docMk/>
            <pc:sldMk cId="3563992457" sldId="295"/>
            <ac:spMk id="2" creationId="{3B04ED16-3445-CFC9-9C7D-40B4A45702E8}"/>
          </ac:spMkLst>
        </pc:spChg>
        <pc:spChg chg="add del mod">
          <ac:chgData name="Erin Grimm" userId="a1fac4e3-d5a6-4a1d-ac27-965af0381a71" providerId="ADAL" clId="{5C7958DE-8BF6-FE42-8B8D-1DC59134E40A}" dt="2022-10-19T18:03:26.111" v="36"/>
          <ac:spMkLst>
            <pc:docMk/>
            <pc:sldMk cId="3563992457" sldId="295"/>
            <ac:spMk id="3" creationId="{4607F715-BE75-F18B-6E69-EBC5F0F939E9}"/>
          </ac:spMkLst>
        </pc:spChg>
        <pc:spChg chg="mod">
          <ac:chgData name="Erin Grimm" userId="a1fac4e3-d5a6-4a1d-ac27-965af0381a71" providerId="ADAL" clId="{5C7958DE-8BF6-FE42-8B8D-1DC59134E40A}" dt="2022-10-19T18:03:26.111" v="36"/>
          <ac:spMkLst>
            <pc:docMk/>
            <pc:sldMk cId="3563992457" sldId="295"/>
            <ac:spMk id="4" creationId="{3515C59A-9E62-D2E6-6086-C5BFAEB0B568}"/>
          </ac:spMkLst>
        </pc:spChg>
        <pc:spChg chg="mod">
          <ac:chgData name="Erin Grimm" userId="a1fac4e3-d5a6-4a1d-ac27-965af0381a71" providerId="ADAL" clId="{5C7958DE-8BF6-FE42-8B8D-1DC59134E40A}" dt="2022-10-19T18:03:26.111" v="36"/>
          <ac:spMkLst>
            <pc:docMk/>
            <pc:sldMk cId="3563992457" sldId="295"/>
            <ac:spMk id="5" creationId="{7E72FC74-D9DE-1D37-6479-7FA500260B46}"/>
          </ac:spMkLst>
        </pc:spChg>
        <pc:spChg chg="add del mod">
          <ac:chgData name="Erin Grimm" userId="a1fac4e3-d5a6-4a1d-ac27-965af0381a71" providerId="ADAL" clId="{5C7958DE-8BF6-FE42-8B8D-1DC59134E40A}" dt="2022-10-19T18:03:26.111" v="36"/>
          <ac:spMkLst>
            <pc:docMk/>
            <pc:sldMk cId="3563992457" sldId="295"/>
            <ac:spMk id="7" creationId="{58F93537-D38E-C7BF-0E83-9A54F4B3E5DB}"/>
          </ac:spMkLst>
        </pc:spChg>
        <pc:spChg chg="add del mod">
          <ac:chgData name="Erin Grimm" userId="a1fac4e3-d5a6-4a1d-ac27-965af0381a71" providerId="ADAL" clId="{5C7958DE-8BF6-FE42-8B8D-1DC59134E40A}" dt="2022-10-19T18:03:26.111" v="36"/>
          <ac:spMkLst>
            <pc:docMk/>
            <pc:sldMk cId="3563992457" sldId="295"/>
            <ac:spMk id="8" creationId="{4BDC3CC4-4D6D-6168-EA29-BFD890C6379A}"/>
          </ac:spMkLst>
        </pc:spChg>
        <pc:spChg chg="add del mod">
          <ac:chgData name="Erin Grimm" userId="a1fac4e3-d5a6-4a1d-ac27-965af0381a71" providerId="ADAL" clId="{5C7958DE-8BF6-FE42-8B8D-1DC59134E40A}" dt="2022-10-19T18:03:26.111" v="36"/>
          <ac:spMkLst>
            <pc:docMk/>
            <pc:sldMk cId="3563992457" sldId="295"/>
            <ac:spMk id="9" creationId="{3C1DA7C6-CDBA-90C7-5D2B-4C96F4AB7D34}"/>
          </ac:spMkLst>
        </pc:spChg>
        <pc:picChg chg="mod">
          <ac:chgData name="Erin Grimm" userId="a1fac4e3-d5a6-4a1d-ac27-965af0381a71" providerId="ADAL" clId="{5C7958DE-8BF6-FE42-8B8D-1DC59134E40A}" dt="2022-10-19T18:03:26.111" v="36"/>
          <ac:picMkLst>
            <pc:docMk/>
            <pc:sldMk cId="3563992457" sldId="295"/>
            <ac:picMk id="6" creationId="{16BDF0CE-D852-8B73-4079-BCD6FB090599}"/>
          </ac:picMkLst>
        </pc:picChg>
      </pc:sldChg>
      <pc:sldMasterChg chg="del delSldLayout">
        <pc:chgData name="Erin Grimm" userId="a1fac4e3-d5a6-4a1d-ac27-965af0381a71" providerId="ADAL" clId="{5C7958DE-8BF6-FE42-8B8D-1DC59134E40A}" dt="2022-10-19T18:02:10.232" v="22" actId="2696"/>
        <pc:sldMasterMkLst>
          <pc:docMk/>
          <pc:sldMasterMk cId="3859890058" sldId="2147483648"/>
        </pc:sldMasterMkLst>
        <pc:sldLayoutChg chg="del">
          <pc:chgData name="Erin Grimm" userId="a1fac4e3-d5a6-4a1d-ac27-965af0381a71" providerId="ADAL" clId="{5C7958DE-8BF6-FE42-8B8D-1DC59134E40A}" dt="2022-10-19T18:02:10.229" v="16" actId="2696"/>
          <pc:sldLayoutMkLst>
            <pc:docMk/>
            <pc:sldMasterMk cId="3859890058" sldId="2147483648"/>
            <pc:sldLayoutMk cId="2717208074" sldId="2147483649"/>
          </pc:sldLayoutMkLst>
        </pc:sldLayoutChg>
        <pc:sldLayoutChg chg="del">
          <pc:chgData name="Erin Grimm" userId="a1fac4e3-d5a6-4a1d-ac27-965af0381a71" providerId="ADAL" clId="{5C7958DE-8BF6-FE42-8B8D-1DC59134E40A}" dt="2022-10-19T18:02:10.230" v="17" actId="2696"/>
          <pc:sldLayoutMkLst>
            <pc:docMk/>
            <pc:sldMasterMk cId="3859890058" sldId="2147483648"/>
            <pc:sldLayoutMk cId="934199355" sldId="2147483650"/>
          </pc:sldLayoutMkLst>
        </pc:sldLayoutChg>
        <pc:sldLayoutChg chg="del">
          <pc:chgData name="Erin Grimm" userId="a1fac4e3-d5a6-4a1d-ac27-965af0381a71" providerId="ADAL" clId="{5C7958DE-8BF6-FE42-8B8D-1DC59134E40A}" dt="2022-10-19T18:02:10.230" v="18" actId="2696"/>
          <pc:sldLayoutMkLst>
            <pc:docMk/>
            <pc:sldMasterMk cId="3859890058" sldId="2147483648"/>
            <pc:sldLayoutMk cId="1586390294" sldId="2147483652"/>
          </pc:sldLayoutMkLst>
        </pc:sldLayoutChg>
        <pc:sldLayoutChg chg="del">
          <pc:chgData name="Erin Grimm" userId="a1fac4e3-d5a6-4a1d-ac27-965af0381a71" providerId="ADAL" clId="{5C7958DE-8BF6-FE42-8B8D-1DC59134E40A}" dt="2022-10-19T18:02:10.231" v="19" actId="2696"/>
          <pc:sldLayoutMkLst>
            <pc:docMk/>
            <pc:sldMasterMk cId="3859890058" sldId="2147483648"/>
            <pc:sldLayoutMk cId="1984064288" sldId="2147483654"/>
          </pc:sldLayoutMkLst>
        </pc:sldLayoutChg>
        <pc:sldLayoutChg chg="del">
          <pc:chgData name="Erin Grimm" userId="a1fac4e3-d5a6-4a1d-ac27-965af0381a71" providerId="ADAL" clId="{5C7958DE-8BF6-FE42-8B8D-1DC59134E40A}" dt="2022-10-19T18:02:10.231" v="20" actId="2696"/>
          <pc:sldLayoutMkLst>
            <pc:docMk/>
            <pc:sldMasterMk cId="3859890058" sldId="2147483648"/>
            <pc:sldLayoutMk cId="1956835876" sldId="2147483655"/>
          </pc:sldLayoutMkLst>
        </pc:sldLayoutChg>
        <pc:sldLayoutChg chg="del">
          <pc:chgData name="Erin Grimm" userId="a1fac4e3-d5a6-4a1d-ac27-965af0381a71" providerId="ADAL" clId="{5C7958DE-8BF6-FE42-8B8D-1DC59134E40A}" dt="2022-10-19T18:02:10.231" v="21" actId="2696"/>
          <pc:sldLayoutMkLst>
            <pc:docMk/>
            <pc:sldMasterMk cId="3859890058" sldId="2147483648"/>
            <pc:sldLayoutMk cId="1317987727" sldId="2147483656"/>
          </pc:sldLayoutMkLst>
        </pc:sldLayoutChg>
      </pc:sldMasterChg>
      <pc:sldMasterChg chg="addSp delSp modSp mod modSldLayout">
        <pc:chgData name="Erin Grimm" userId="a1fac4e3-d5a6-4a1d-ac27-965af0381a71" providerId="ADAL" clId="{5C7958DE-8BF6-FE42-8B8D-1DC59134E40A}" dt="2022-10-19T18:07:11.528" v="108" actId="1076"/>
        <pc:sldMasterMkLst>
          <pc:docMk/>
          <pc:sldMasterMk cId="3589287856" sldId="2147483657"/>
        </pc:sldMasterMkLst>
        <pc:spChg chg="add mod">
          <ac:chgData name="Erin Grimm" userId="a1fac4e3-d5a6-4a1d-ac27-965af0381a71" providerId="ADAL" clId="{5C7958DE-8BF6-FE42-8B8D-1DC59134E40A}" dt="2022-10-19T18:05:41.778" v="84" actId="207"/>
          <ac:spMkLst>
            <pc:docMk/>
            <pc:sldMasterMk cId="3589287856" sldId="2147483657"/>
            <ac:spMk id="2" creationId="{00AD595C-A2D0-9737-3879-9CC48E26D771}"/>
          </ac:spMkLst>
        </pc:spChg>
        <pc:spChg chg="add mod">
          <ac:chgData name="Erin Grimm" userId="a1fac4e3-d5a6-4a1d-ac27-965af0381a71" providerId="ADAL" clId="{5C7958DE-8BF6-FE42-8B8D-1DC59134E40A}" dt="2022-10-19T18:05:41.778" v="84" actId="207"/>
          <ac:spMkLst>
            <pc:docMk/>
            <pc:sldMasterMk cId="3589287856" sldId="2147483657"/>
            <ac:spMk id="3" creationId="{DCC72734-1FB5-FC05-9B0A-4E705A90929F}"/>
          </ac:spMkLst>
        </pc:spChg>
        <pc:spChg chg="del mod">
          <ac:chgData name="Erin Grimm" userId="a1fac4e3-d5a6-4a1d-ac27-965af0381a71" providerId="ADAL" clId="{5C7958DE-8BF6-FE42-8B8D-1DC59134E40A}" dt="2022-10-19T18:04:23.340" v="40" actId="478"/>
          <ac:spMkLst>
            <pc:docMk/>
            <pc:sldMasterMk cId="3589287856" sldId="2147483657"/>
            <ac:spMk id="6" creationId="{00000000-0000-0000-0000-000000000000}"/>
          </ac:spMkLst>
        </pc:spChg>
        <pc:spChg chg="del mod">
          <ac:chgData name="Erin Grimm" userId="a1fac4e3-d5a6-4a1d-ac27-965af0381a71" providerId="ADAL" clId="{5C7958DE-8BF6-FE42-8B8D-1DC59134E40A}" dt="2022-10-19T18:04:23.340" v="40" actId="478"/>
          <ac:spMkLst>
            <pc:docMk/>
            <pc:sldMasterMk cId="3589287856" sldId="2147483657"/>
            <ac:spMk id="7" creationId="{00000000-0000-0000-0000-000000000000}"/>
          </ac:spMkLst>
        </pc:spChg>
        <pc:spChg chg="mod">
          <ac:chgData name="Erin Grimm" userId="a1fac4e3-d5a6-4a1d-ac27-965af0381a71" providerId="ADAL" clId="{5C7958DE-8BF6-FE42-8B8D-1DC59134E40A}" dt="2022-10-19T18:04:09.255" v="38" actId="2711"/>
          <ac:spMkLst>
            <pc:docMk/>
            <pc:sldMasterMk cId="3589287856" sldId="2147483657"/>
            <ac:spMk id="8" creationId="{ECC0A4EE-6B1B-3948-A8BA-F1CCBBD50F11}"/>
          </ac:spMkLst>
        </pc:spChg>
        <pc:sldLayoutChg chg="modSp">
          <pc:chgData name="Erin Grimm" userId="a1fac4e3-d5a6-4a1d-ac27-965af0381a71" providerId="ADAL" clId="{5C7958DE-8BF6-FE42-8B8D-1DC59134E40A}" dt="2022-10-19T18:05:45.616" v="85" actId="113"/>
          <pc:sldLayoutMkLst>
            <pc:docMk/>
            <pc:sldMasterMk cId="3589287856" sldId="2147483657"/>
            <pc:sldLayoutMk cId="2433236089" sldId="2147483658"/>
          </pc:sldLayoutMkLst>
          <pc:spChg chg="mod">
            <ac:chgData name="Erin Grimm" userId="a1fac4e3-d5a6-4a1d-ac27-965af0381a71" providerId="ADAL" clId="{5C7958DE-8BF6-FE42-8B8D-1DC59134E40A}" dt="2022-10-19T18:05:45.616" v="85" actId="113"/>
            <ac:spMkLst>
              <pc:docMk/>
              <pc:sldMasterMk cId="3589287856" sldId="2147483657"/>
              <pc:sldLayoutMk cId="2433236089" sldId="2147483658"/>
              <ac:spMk id="9" creationId="{00000000-0000-0000-0000-000000000000}"/>
            </ac:spMkLst>
          </pc:spChg>
        </pc:sldLayoutChg>
        <pc:sldLayoutChg chg="modSp mod">
          <pc:chgData name="Erin Grimm" userId="a1fac4e3-d5a6-4a1d-ac27-965af0381a71" providerId="ADAL" clId="{5C7958DE-8BF6-FE42-8B8D-1DC59134E40A}" dt="2022-10-19T18:07:11.528" v="108" actId="1076"/>
          <pc:sldLayoutMkLst>
            <pc:docMk/>
            <pc:sldMasterMk cId="3589287856" sldId="2147483657"/>
            <pc:sldLayoutMk cId="1507422687" sldId="2147483659"/>
          </pc:sldLayoutMkLst>
          <pc:spChg chg="mod">
            <ac:chgData name="Erin Grimm" userId="a1fac4e3-d5a6-4a1d-ac27-965af0381a71" providerId="ADAL" clId="{5C7958DE-8BF6-FE42-8B8D-1DC59134E40A}" dt="2022-10-19T18:05:48.977" v="87" actId="403"/>
            <ac:spMkLst>
              <pc:docMk/>
              <pc:sldMasterMk cId="3589287856" sldId="2147483657"/>
              <pc:sldLayoutMk cId="1507422687" sldId="2147483659"/>
              <ac:spMk id="31" creationId="{00000000-0000-0000-0000-000000000000}"/>
            </ac:spMkLst>
          </pc:spChg>
          <pc:spChg chg="mod">
            <ac:chgData name="Erin Grimm" userId="a1fac4e3-d5a6-4a1d-ac27-965af0381a71" providerId="ADAL" clId="{5C7958DE-8BF6-FE42-8B8D-1DC59134E40A}" dt="2022-10-19T18:07:10.777" v="107" actId="179"/>
            <ac:spMkLst>
              <pc:docMk/>
              <pc:sldMasterMk cId="3589287856" sldId="2147483657"/>
              <pc:sldLayoutMk cId="1507422687" sldId="2147483659"/>
              <ac:spMk id="32" creationId="{00000000-0000-0000-0000-000000000000}"/>
            </ac:spMkLst>
          </pc:spChg>
          <pc:spChg chg="mod">
            <ac:chgData name="Erin Grimm" userId="a1fac4e3-d5a6-4a1d-ac27-965af0381a71" providerId="ADAL" clId="{5C7958DE-8BF6-FE42-8B8D-1DC59134E40A}" dt="2022-10-19T18:07:11.528" v="108" actId="1076"/>
            <ac:spMkLst>
              <pc:docMk/>
              <pc:sldMasterMk cId="3589287856" sldId="2147483657"/>
              <pc:sldLayoutMk cId="1507422687" sldId="2147483659"/>
              <ac:spMk id="33" creationId="{00000000-0000-0000-0000-000000000000}"/>
            </ac:spMkLst>
          </pc:spChg>
        </pc:sldLayoutChg>
        <pc:sldLayoutChg chg="modSp">
          <pc:chgData name="Erin Grimm" userId="a1fac4e3-d5a6-4a1d-ac27-965af0381a71" providerId="ADAL" clId="{5C7958DE-8BF6-FE42-8B8D-1DC59134E40A}" dt="2022-10-19T18:06:40.514" v="103" actId="12"/>
          <pc:sldLayoutMkLst>
            <pc:docMk/>
            <pc:sldMasterMk cId="3589287856" sldId="2147483657"/>
            <pc:sldLayoutMk cId="547032376" sldId="2147483660"/>
          </pc:sldLayoutMkLst>
          <pc:spChg chg="mod">
            <ac:chgData name="Erin Grimm" userId="a1fac4e3-d5a6-4a1d-ac27-965af0381a71" providerId="ADAL" clId="{5C7958DE-8BF6-FE42-8B8D-1DC59134E40A}" dt="2022-10-19T18:05:52.624" v="89" actId="403"/>
            <ac:spMkLst>
              <pc:docMk/>
              <pc:sldMasterMk cId="3589287856" sldId="2147483657"/>
              <pc:sldLayoutMk cId="547032376" sldId="2147483660"/>
              <ac:spMk id="73" creationId="{00000000-0000-0000-0000-000000000000}"/>
            </ac:spMkLst>
          </pc:spChg>
          <pc:spChg chg="mod">
            <ac:chgData name="Erin Grimm" userId="a1fac4e3-d5a6-4a1d-ac27-965af0381a71" providerId="ADAL" clId="{5C7958DE-8BF6-FE42-8B8D-1DC59134E40A}" dt="2022-10-19T18:06:40.514" v="103" actId="12"/>
            <ac:spMkLst>
              <pc:docMk/>
              <pc:sldMasterMk cId="3589287856" sldId="2147483657"/>
              <pc:sldLayoutMk cId="547032376" sldId="2147483660"/>
              <ac:spMk id="74" creationId="{00000000-0000-0000-0000-000000000000}"/>
            </ac:spMkLst>
          </pc:spChg>
        </pc:sldLayoutChg>
        <pc:sldLayoutChg chg="modSp">
          <pc:chgData name="Erin Grimm" userId="a1fac4e3-d5a6-4a1d-ac27-965af0381a71" providerId="ADAL" clId="{5C7958DE-8BF6-FE42-8B8D-1DC59134E40A}" dt="2022-10-19T18:05:59.194" v="92" actId="404"/>
          <pc:sldLayoutMkLst>
            <pc:docMk/>
            <pc:sldMasterMk cId="3589287856" sldId="2147483657"/>
            <pc:sldLayoutMk cId="1561705617" sldId="2147483661"/>
          </pc:sldLayoutMkLst>
          <pc:spChg chg="mod">
            <ac:chgData name="Erin Grimm" userId="a1fac4e3-d5a6-4a1d-ac27-965af0381a71" providerId="ADAL" clId="{5C7958DE-8BF6-FE42-8B8D-1DC59134E40A}" dt="2022-10-19T18:05:59.194" v="92" actId="404"/>
            <ac:spMkLst>
              <pc:docMk/>
              <pc:sldMasterMk cId="3589287856" sldId="2147483657"/>
              <pc:sldLayoutMk cId="1561705617" sldId="2147483661"/>
              <ac:spMk id="116" creationId="{00000000-0000-0000-0000-000000000000}"/>
            </ac:spMkLst>
          </pc:spChg>
        </pc:sldLayoutChg>
        <pc:sldLayoutChg chg="modSp">
          <pc:chgData name="Erin Grimm" userId="a1fac4e3-d5a6-4a1d-ac27-965af0381a71" providerId="ADAL" clId="{5C7958DE-8BF6-FE42-8B8D-1DC59134E40A}" dt="2022-10-19T18:06:02.090" v="94" actId="403"/>
          <pc:sldLayoutMkLst>
            <pc:docMk/>
            <pc:sldMasterMk cId="3589287856" sldId="2147483657"/>
            <pc:sldLayoutMk cId="1934531842" sldId="2147483662"/>
          </pc:sldLayoutMkLst>
          <pc:spChg chg="mod">
            <ac:chgData name="Erin Grimm" userId="a1fac4e3-d5a6-4a1d-ac27-965af0381a71" providerId="ADAL" clId="{5C7958DE-8BF6-FE42-8B8D-1DC59134E40A}" dt="2022-10-19T18:06:02.090" v="94" actId="403"/>
            <ac:spMkLst>
              <pc:docMk/>
              <pc:sldMasterMk cId="3589287856" sldId="2147483657"/>
              <pc:sldLayoutMk cId="1934531842" sldId="2147483662"/>
              <ac:spMk id="116" creationId="{00000000-0000-0000-0000-000000000000}"/>
            </ac:spMkLst>
          </pc:spChg>
        </pc:sldLayoutChg>
        <pc:sldLayoutChg chg="modSp">
          <pc:chgData name="Erin Grimm" userId="a1fac4e3-d5a6-4a1d-ac27-965af0381a71" providerId="ADAL" clId="{5C7958DE-8BF6-FE42-8B8D-1DC59134E40A}" dt="2022-10-19T18:06:05.496" v="96" actId="403"/>
          <pc:sldLayoutMkLst>
            <pc:docMk/>
            <pc:sldMasterMk cId="3589287856" sldId="2147483657"/>
            <pc:sldLayoutMk cId="1753385384" sldId="2147483663"/>
          </pc:sldLayoutMkLst>
          <pc:spChg chg="mod">
            <ac:chgData name="Erin Grimm" userId="a1fac4e3-d5a6-4a1d-ac27-965af0381a71" providerId="ADAL" clId="{5C7958DE-8BF6-FE42-8B8D-1DC59134E40A}" dt="2022-10-19T18:06:05.496" v="96" actId="403"/>
            <ac:spMkLst>
              <pc:docMk/>
              <pc:sldMasterMk cId="3589287856" sldId="2147483657"/>
              <pc:sldLayoutMk cId="1753385384" sldId="2147483663"/>
              <ac:spMk id="3" creationId="{D69443DD-32AB-0E28-103D-11DE4377ECE1}"/>
            </ac:spMkLst>
          </pc:spChg>
        </pc:sldLayoutChg>
      </pc:sldMasterChg>
    </pc:docChg>
  </pc:docChgLst>
  <pc:docChgLst>
    <pc:chgData name="Melissa Radiwon" userId="b76587e9-fb49-4992-b545-f825ae1b04a2" providerId="ADAL" clId="{65AC063F-E04C-4D8B-A61D-5157804BAB74}"/>
    <pc:docChg chg="undo custSel addSld delSld modSld sldOrd">
      <pc:chgData name="Melissa Radiwon" userId="b76587e9-fb49-4992-b545-f825ae1b04a2" providerId="ADAL" clId="{65AC063F-E04C-4D8B-A61D-5157804BAB74}" dt="2022-10-27T20:17:11.142" v="1109" actId="18131"/>
      <pc:docMkLst>
        <pc:docMk/>
      </pc:docMkLst>
      <pc:sldChg chg="modSp mod">
        <pc:chgData name="Melissa Radiwon" userId="b76587e9-fb49-4992-b545-f825ae1b04a2" providerId="ADAL" clId="{65AC063F-E04C-4D8B-A61D-5157804BAB74}" dt="2022-10-27T20:01:12.567" v="1080" actId="20577"/>
        <pc:sldMkLst>
          <pc:docMk/>
          <pc:sldMk cId="152527399" sldId="287"/>
        </pc:sldMkLst>
        <pc:spChg chg="mod">
          <ac:chgData name="Melissa Radiwon" userId="b76587e9-fb49-4992-b545-f825ae1b04a2" providerId="ADAL" clId="{65AC063F-E04C-4D8B-A61D-5157804BAB74}" dt="2022-10-27T20:01:12.567" v="1080" actId="20577"/>
          <ac:spMkLst>
            <pc:docMk/>
            <pc:sldMk cId="152527399" sldId="287"/>
            <ac:spMk id="4" creationId="{75AE2F59-C219-5121-D239-2B21BAC485B0}"/>
          </ac:spMkLst>
        </pc:spChg>
      </pc:sldChg>
      <pc:sldChg chg="modSp mod modNotesTx">
        <pc:chgData name="Melissa Radiwon" userId="b76587e9-fb49-4992-b545-f825ae1b04a2" providerId="ADAL" clId="{65AC063F-E04C-4D8B-A61D-5157804BAB74}" dt="2022-10-27T19:32:13.108" v="245" actId="20577"/>
        <pc:sldMkLst>
          <pc:docMk/>
          <pc:sldMk cId="2902128483" sldId="289"/>
        </pc:sldMkLst>
        <pc:spChg chg="mod">
          <ac:chgData name="Melissa Radiwon" userId="b76587e9-fb49-4992-b545-f825ae1b04a2" providerId="ADAL" clId="{65AC063F-E04C-4D8B-A61D-5157804BAB74}" dt="2022-10-27T19:31:46.876" v="196" actId="20577"/>
          <ac:spMkLst>
            <pc:docMk/>
            <pc:sldMk cId="2902128483" sldId="289"/>
            <ac:spMk id="3" creationId="{89F3571B-AD0C-1B17-9327-4C25B7F1107D}"/>
          </ac:spMkLst>
        </pc:spChg>
        <pc:spChg chg="mod">
          <ac:chgData name="Melissa Radiwon" userId="b76587e9-fb49-4992-b545-f825ae1b04a2" providerId="ADAL" clId="{65AC063F-E04C-4D8B-A61D-5157804BAB74}" dt="2022-10-27T19:31:11.774" v="151" actId="20577"/>
          <ac:spMkLst>
            <pc:docMk/>
            <pc:sldMk cId="2902128483" sldId="289"/>
            <ac:spMk id="7" creationId="{7EBAA6F7-1186-0A18-CE21-D71C5CE88C5D}"/>
          </ac:spMkLst>
        </pc:spChg>
      </pc:sldChg>
      <pc:sldChg chg="modSp mod modNotesTx">
        <pc:chgData name="Melissa Radiwon" userId="b76587e9-fb49-4992-b545-f825ae1b04a2" providerId="ADAL" clId="{65AC063F-E04C-4D8B-A61D-5157804BAB74}" dt="2022-10-27T19:36:19.730" v="639"/>
        <pc:sldMkLst>
          <pc:docMk/>
          <pc:sldMk cId="2491523075" sldId="290"/>
        </pc:sldMkLst>
        <pc:spChg chg="mod">
          <ac:chgData name="Melissa Radiwon" userId="b76587e9-fb49-4992-b545-f825ae1b04a2" providerId="ADAL" clId="{65AC063F-E04C-4D8B-A61D-5157804BAB74}" dt="2022-10-27T19:36:19.730" v="639"/>
          <ac:spMkLst>
            <pc:docMk/>
            <pc:sldMk cId="2491523075" sldId="290"/>
            <ac:spMk id="3" creationId="{89F3571B-AD0C-1B17-9327-4C25B7F1107D}"/>
          </ac:spMkLst>
        </pc:spChg>
        <pc:spChg chg="mod">
          <ac:chgData name="Melissa Radiwon" userId="b76587e9-fb49-4992-b545-f825ae1b04a2" providerId="ADAL" clId="{65AC063F-E04C-4D8B-A61D-5157804BAB74}" dt="2022-10-27T19:36:16.481" v="637"/>
          <ac:spMkLst>
            <pc:docMk/>
            <pc:sldMk cId="2491523075" sldId="290"/>
            <ac:spMk id="4" creationId="{19FE945E-30FA-B38A-AFCE-EC052967C5B5}"/>
          </ac:spMkLst>
        </pc:spChg>
      </pc:sldChg>
      <pc:sldChg chg="modSp mod modNotesTx">
        <pc:chgData name="Melissa Radiwon" userId="b76587e9-fb49-4992-b545-f825ae1b04a2" providerId="ADAL" clId="{65AC063F-E04C-4D8B-A61D-5157804BAB74}" dt="2022-10-27T19:36:27.147" v="643"/>
        <pc:sldMkLst>
          <pc:docMk/>
          <pc:sldMk cId="2613260044" sldId="291"/>
        </pc:sldMkLst>
        <pc:spChg chg="mod">
          <ac:chgData name="Melissa Radiwon" userId="b76587e9-fb49-4992-b545-f825ae1b04a2" providerId="ADAL" clId="{65AC063F-E04C-4D8B-A61D-5157804BAB74}" dt="2022-10-27T19:36:27.147" v="643"/>
          <ac:spMkLst>
            <pc:docMk/>
            <pc:sldMk cId="2613260044" sldId="291"/>
            <ac:spMk id="3" creationId="{89F3571B-AD0C-1B17-9327-4C25B7F1107D}"/>
          </ac:spMkLst>
        </pc:spChg>
        <pc:spChg chg="mod">
          <ac:chgData name="Melissa Radiwon" userId="b76587e9-fb49-4992-b545-f825ae1b04a2" providerId="ADAL" clId="{65AC063F-E04C-4D8B-A61D-5157804BAB74}" dt="2022-10-27T19:36:24.627" v="641"/>
          <ac:spMkLst>
            <pc:docMk/>
            <pc:sldMk cId="2613260044" sldId="291"/>
            <ac:spMk id="4" creationId="{19FE945E-30FA-B38A-AFCE-EC052967C5B5}"/>
          </ac:spMkLst>
        </pc:spChg>
      </pc:sldChg>
      <pc:sldChg chg="modSp mod modNotesTx">
        <pc:chgData name="Melissa Radiwon" userId="b76587e9-fb49-4992-b545-f825ae1b04a2" providerId="ADAL" clId="{65AC063F-E04C-4D8B-A61D-5157804BAB74}" dt="2022-10-27T19:36:33.728" v="647"/>
        <pc:sldMkLst>
          <pc:docMk/>
          <pc:sldMk cId="1830460780" sldId="292"/>
        </pc:sldMkLst>
        <pc:spChg chg="mod">
          <ac:chgData name="Melissa Radiwon" userId="b76587e9-fb49-4992-b545-f825ae1b04a2" providerId="ADAL" clId="{65AC063F-E04C-4D8B-A61D-5157804BAB74}" dt="2022-10-27T19:36:33.728" v="647"/>
          <ac:spMkLst>
            <pc:docMk/>
            <pc:sldMk cId="1830460780" sldId="292"/>
            <ac:spMk id="3" creationId="{89F3571B-AD0C-1B17-9327-4C25B7F1107D}"/>
          </ac:spMkLst>
        </pc:spChg>
        <pc:spChg chg="mod">
          <ac:chgData name="Melissa Radiwon" userId="b76587e9-fb49-4992-b545-f825ae1b04a2" providerId="ADAL" clId="{65AC063F-E04C-4D8B-A61D-5157804BAB74}" dt="2022-10-27T19:36:31.330" v="645"/>
          <ac:spMkLst>
            <pc:docMk/>
            <pc:sldMk cId="1830460780" sldId="292"/>
            <ac:spMk id="4" creationId="{19FE945E-30FA-B38A-AFCE-EC052967C5B5}"/>
          </ac:spMkLst>
        </pc:spChg>
      </pc:sldChg>
      <pc:sldChg chg="modSp mod modNotesTx">
        <pc:chgData name="Melissa Radiwon" userId="b76587e9-fb49-4992-b545-f825ae1b04a2" providerId="ADAL" clId="{65AC063F-E04C-4D8B-A61D-5157804BAB74}" dt="2022-10-27T19:32:54.666" v="365" actId="20577"/>
        <pc:sldMkLst>
          <pc:docMk/>
          <pc:sldMk cId="3489249206" sldId="293"/>
        </pc:sldMkLst>
        <pc:spChg chg="mod">
          <ac:chgData name="Melissa Radiwon" userId="b76587e9-fb49-4992-b545-f825ae1b04a2" providerId="ADAL" clId="{65AC063F-E04C-4D8B-A61D-5157804BAB74}" dt="2022-10-27T19:32:37.171" v="292" actId="20577"/>
          <ac:spMkLst>
            <pc:docMk/>
            <pc:sldMk cId="3489249206" sldId="293"/>
            <ac:spMk id="3" creationId="{89F3571B-AD0C-1B17-9327-4C25B7F1107D}"/>
          </ac:spMkLst>
        </pc:spChg>
        <pc:spChg chg="mod">
          <ac:chgData name="Melissa Radiwon" userId="b76587e9-fb49-4992-b545-f825ae1b04a2" providerId="ADAL" clId="{65AC063F-E04C-4D8B-A61D-5157804BAB74}" dt="2022-10-27T19:32:31.537" v="270" actId="20577"/>
          <ac:spMkLst>
            <pc:docMk/>
            <pc:sldMk cId="3489249206" sldId="293"/>
            <ac:spMk id="4" creationId="{19FE945E-30FA-B38A-AFCE-EC052967C5B5}"/>
          </ac:spMkLst>
        </pc:spChg>
      </pc:sldChg>
      <pc:sldChg chg="modSp mod modNotesTx">
        <pc:chgData name="Melissa Radiwon" userId="b76587e9-fb49-4992-b545-f825ae1b04a2" providerId="ADAL" clId="{65AC063F-E04C-4D8B-A61D-5157804BAB74}" dt="2022-10-27T19:36:41.467" v="651"/>
        <pc:sldMkLst>
          <pc:docMk/>
          <pc:sldMk cId="2584756550" sldId="294"/>
        </pc:sldMkLst>
        <pc:spChg chg="mod">
          <ac:chgData name="Melissa Radiwon" userId="b76587e9-fb49-4992-b545-f825ae1b04a2" providerId="ADAL" clId="{65AC063F-E04C-4D8B-A61D-5157804BAB74}" dt="2022-10-27T19:36:41.467" v="651"/>
          <ac:spMkLst>
            <pc:docMk/>
            <pc:sldMk cId="2584756550" sldId="294"/>
            <ac:spMk id="3" creationId="{89F3571B-AD0C-1B17-9327-4C25B7F1107D}"/>
          </ac:spMkLst>
        </pc:spChg>
        <pc:spChg chg="mod">
          <ac:chgData name="Melissa Radiwon" userId="b76587e9-fb49-4992-b545-f825ae1b04a2" providerId="ADAL" clId="{65AC063F-E04C-4D8B-A61D-5157804BAB74}" dt="2022-10-27T19:36:39.507" v="649"/>
          <ac:spMkLst>
            <pc:docMk/>
            <pc:sldMk cId="2584756550" sldId="294"/>
            <ac:spMk id="4" creationId="{19FE945E-30FA-B38A-AFCE-EC052967C5B5}"/>
          </ac:spMkLst>
        </pc:spChg>
      </pc:sldChg>
      <pc:sldChg chg="addSp delSp modSp new mod ord modNotesTx">
        <pc:chgData name="Melissa Radiwon" userId="b76587e9-fb49-4992-b545-f825ae1b04a2" providerId="ADAL" clId="{65AC063F-E04C-4D8B-A61D-5157804BAB74}" dt="2022-10-27T20:17:11.142" v="1109" actId="18131"/>
        <pc:sldMkLst>
          <pc:docMk/>
          <pc:sldMk cId="640613276" sldId="296"/>
        </pc:sldMkLst>
        <pc:spChg chg="mod">
          <ac:chgData name="Melissa Radiwon" userId="b76587e9-fb49-4992-b545-f825ae1b04a2" providerId="ADAL" clId="{65AC063F-E04C-4D8B-A61D-5157804BAB74}" dt="2022-10-27T19:50:22.279" v="796" actId="20577"/>
          <ac:spMkLst>
            <pc:docMk/>
            <pc:sldMk cId="640613276" sldId="296"/>
            <ac:spMk id="2" creationId="{A68E964A-E8D2-47C0-3509-2CD1B518EE06}"/>
          </ac:spMkLst>
        </pc:spChg>
        <pc:spChg chg="mod">
          <ac:chgData name="Melissa Radiwon" userId="b76587e9-fb49-4992-b545-f825ae1b04a2" providerId="ADAL" clId="{65AC063F-E04C-4D8B-A61D-5157804BAB74}" dt="2022-10-27T19:55:44.655" v="1037" actId="20577"/>
          <ac:spMkLst>
            <pc:docMk/>
            <pc:sldMk cId="640613276" sldId="296"/>
            <ac:spMk id="3" creationId="{790591B3-CEC5-08A3-435E-A14CB7D177BE}"/>
          </ac:spMkLst>
        </pc:spChg>
        <pc:spChg chg="del">
          <ac:chgData name="Melissa Radiwon" userId="b76587e9-fb49-4992-b545-f825ae1b04a2" providerId="ADAL" clId="{65AC063F-E04C-4D8B-A61D-5157804BAB74}" dt="2022-10-27T20:16:55.155" v="1107" actId="931"/>
          <ac:spMkLst>
            <pc:docMk/>
            <pc:sldMk cId="640613276" sldId="296"/>
            <ac:spMk id="4" creationId="{5346E373-56C5-EDA9-B2CC-7E4313C829D3}"/>
          </ac:spMkLst>
        </pc:spChg>
        <pc:picChg chg="add mod modCrop">
          <ac:chgData name="Melissa Radiwon" userId="b76587e9-fb49-4992-b545-f825ae1b04a2" providerId="ADAL" clId="{65AC063F-E04C-4D8B-A61D-5157804BAB74}" dt="2022-10-27T20:17:11.142" v="1109" actId="18131"/>
          <ac:picMkLst>
            <pc:docMk/>
            <pc:sldMk cId="640613276" sldId="296"/>
            <ac:picMk id="7" creationId="{EF9CB4C2-C459-3920-D107-7093770C3D5E}"/>
          </ac:picMkLst>
        </pc:picChg>
      </pc:sldChg>
      <pc:sldChg chg="new del">
        <pc:chgData name="Melissa Radiwon" userId="b76587e9-fb49-4992-b545-f825ae1b04a2" providerId="ADAL" clId="{65AC063F-E04C-4D8B-A61D-5157804BAB74}" dt="2022-10-27T19:28:50.707" v="1" actId="47"/>
        <pc:sldMkLst>
          <pc:docMk/>
          <pc:sldMk cId="1946491183" sldId="296"/>
        </pc:sldMkLst>
      </pc:sldChg>
      <pc:sldChg chg="modSp new del mod modNotesTx">
        <pc:chgData name="Melissa Radiwon" userId="b76587e9-fb49-4992-b545-f825ae1b04a2" providerId="ADAL" clId="{65AC063F-E04C-4D8B-A61D-5157804BAB74}" dt="2022-10-27T19:31:34.678" v="193" actId="47"/>
        <pc:sldMkLst>
          <pc:docMk/>
          <pc:sldMk cId="3076754161" sldId="296"/>
        </pc:sldMkLst>
        <pc:spChg chg="mod">
          <ac:chgData name="Melissa Radiwon" userId="b76587e9-fb49-4992-b545-f825ae1b04a2" providerId="ADAL" clId="{65AC063F-E04C-4D8B-A61D-5157804BAB74}" dt="2022-10-27T19:30:45.052" v="128" actId="6549"/>
          <ac:spMkLst>
            <pc:docMk/>
            <pc:sldMk cId="3076754161" sldId="296"/>
            <ac:spMk id="2" creationId="{9132ABF2-933A-DC77-9F70-AF19FB8AA7B1}"/>
          </ac:spMkLst>
        </pc:spChg>
        <pc:spChg chg="mod">
          <ac:chgData name="Melissa Radiwon" userId="b76587e9-fb49-4992-b545-f825ae1b04a2" providerId="ADAL" clId="{65AC063F-E04C-4D8B-A61D-5157804BAB74}" dt="2022-10-27T19:29:48.381" v="46" actId="20577"/>
          <ac:spMkLst>
            <pc:docMk/>
            <pc:sldMk cId="3076754161" sldId="296"/>
            <ac:spMk id="3" creationId="{5A15B2C2-C9E3-2BE0-6E8F-173A496CC5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678A7-3BE6-4316-9E7C-21380BF5E7B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7C6E7-FD3F-4CEC-9B0D-DA5ED1F3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1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Image Source: </a:t>
            </a:r>
            <a:r>
              <a:rPr lang="en-US" err="1"/>
              <a:t>FreeImages.com</a:t>
            </a:r>
            <a:r>
              <a:rPr lang="en-US"/>
              <a:t> https://</a:t>
            </a:r>
            <a:r>
              <a:rPr lang="en-US" err="1"/>
              <a:t>www.freeimages.com</a:t>
            </a:r>
            <a:r>
              <a:rPr lang="en-US"/>
              <a:t>/download/mother-and-daughter-recycling-1866807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Legislation and Regulations that support the program, could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EPR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Landfill Ban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Beverage Container Deposit </a:t>
            </a:r>
          </a:p>
          <a:p>
            <a:endParaRPr lang="en-US"/>
          </a:p>
          <a:p>
            <a:r>
              <a:rPr lang="en-US"/>
              <a:t>Essential Stakeholders: elected officials, decision makers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CF7C6E7-FD3F-4CEC-9B0D-DA5ED1F34C13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8580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Multiple funding mechanisms may be utilized and should be listed – covering both capital (one-time) and operational (continuous) costs.</a:t>
            </a:r>
          </a:p>
          <a:p>
            <a:endParaRPr lang="en-US"/>
          </a:p>
          <a:p>
            <a:r>
              <a:rPr lang="en-US"/>
              <a:t>Essential stakeholders: finance, brands, foundations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CF7C6E7-FD3F-4CEC-9B0D-DA5ED1F34C13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4689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/>
              <a:t>Provide a call to action – or outline several steps that are necessary to make this happen</a:t>
            </a:r>
          </a:p>
          <a:p>
            <a:pPr marL="171450" indent="-171450">
              <a:buFontTx/>
              <a:buChar char="-"/>
            </a:pPr>
            <a:r>
              <a:rPr lang="en-US"/>
              <a:t>More research/commission a study</a:t>
            </a:r>
          </a:p>
          <a:p>
            <a:pPr marL="171450" indent="-171450">
              <a:buFontTx/>
              <a:buChar char="-"/>
            </a:pPr>
            <a:r>
              <a:rPr lang="en-US"/>
              <a:t>Detailed implementation planning </a:t>
            </a:r>
          </a:p>
          <a:p>
            <a:pPr marL="171450" indent="-171450">
              <a:buFontTx/>
              <a:buChar char="-"/>
            </a:pPr>
            <a:r>
              <a:rPr lang="en-US"/>
              <a:t>Approval on funding</a:t>
            </a:r>
          </a:p>
          <a:p>
            <a:pPr marL="171450" indent="-171450">
              <a:buFontTx/>
              <a:buChar char="-"/>
            </a:pPr>
            <a:r>
              <a:rPr lang="en-US"/>
              <a:t>Or whatever is needed for your specific situation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Image Source: Pixabay.com https://pixabay.com/photos/biking-family-adventure-bicycle-1804439/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CF7C6E7-FD3F-4CEC-9B0D-DA5ED1F34C13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219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Type of Program </a:t>
            </a:r>
            <a:r>
              <a:rPr lang="en-US" sz="1200"/>
              <a:t>(i.e., curbside, drop-off, subscription, etc.)</a:t>
            </a:r>
          </a:p>
          <a:p>
            <a:r>
              <a:rPr lang="en-US"/>
              <a:t># of Households (total number of households in community – may or may not include multi-family)</a:t>
            </a:r>
          </a:p>
          <a:p>
            <a:r>
              <a:rPr lang="en-US"/>
              <a:t>Participation Rate </a:t>
            </a:r>
            <a:r>
              <a:rPr lang="en-US" sz="1200"/>
              <a:t>(participating households ÷ total households)</a:t>
            </a:r>
          </a:p>
          <a:p>
            <a:r>
              <a:rPr lang="en-US"/>
              <a:t>Recycling Rate </a:t>
            </a:r>
            <a:r>
              <a:rPr lang="en-US" sz="1200"/>
              <a:t>(amount of MSW recycling/composted ÷ total amount of MSW recycled/composted/landfilled/incinerated)</a:t>
            </a:r>
          </a:p>
          <a:p>
            <a:r>
              <a:rPr lang="en-US"/>
              <a:t>Cost to Residents to Participate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Image Source: Pexels.com https://www.pexels.com/photo/a-young-girl-and-a-woman-playing-a-kite-together-9035958/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CF7C6E7-FD3F-4CEC-9B0D-DA5ED1F34C13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066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Identify key players to enable a successful program.</a:t>
            </a:r>
          </a:p>
          <a:p>
            <a:endParaRPr lang="en-US"/>
          </a:p>
          <a:p>
            <a:r>
              <a:rPr lang="en-US"/>
              <a:t>Image source: </a:t>
            </a:r>
            <a:r>
              <a:rPr lang="en-US" err="1"/>
              <a:t>Pexels</a:t>
            </a:r>
            <a:r>
              <a:rPr lang="en-US"/>
              <a:t> https://www.pexels.com/photo/group-of-people-enjoying-music-concert-325521/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C6E7-FD3F-4CEC-9B0D-DA5ED1F34C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93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Include the goals and timing the community has set. For example: 45% recycling rate by 2025.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Image Source: Pixabay.com https://pixabay.com/photos/beautiful-british-columbia-canada-2297215/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CF7C6E7-FD3F-4CEC-9B0D-DA5ED1F34C13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866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6 elements support the development and improvement of a successful recovery system thereby keeping value in communities – adding jobs, lowering emissions, creating cleaner communities, and contributing to the local supply chain.</a:t>
            </a:r>
          </a:p>
          <a:p>
            <a:endParaRPr lang="en-US"/>
          </a:p>
          <a:p>
            <a:r>
              <a:rPr lang="en-US"/>
              <a:t>Collection: curbside, drop-off, subscription, etc. – collection should be consistent, reliable, affordable, and meet the needs of the community (including equitable access to the program)</a:t>
            </a:r>
          </a:p>
          <a:p>
            <a:r>
              <a:rPr lang="en-US"/>
              <a:t>Processing: type of materials accepted leading to low residuals and high-quality bales</a:t>
            </a:r>
          </a:p>
          <a:p>
            <a:r>
              <a:rPr lang="en-US"/>
              <a:t>End Markets: ability to sell bales to local end markets creating demand for materials (and thereby a local circular economy)</a:t>
            </a:r>
          </a:p>
          <a:p>
            <a:r>
              <a:rPr lang="en-US"/>
              <a:t>Education &amp; Engagement: inclusive communications with all residents; ensuring residents understand and participate in program; ensuring decision makers understand value of programs</a:t>
            </a:r>
          </a:p>
          <a:p>
            <a:r>
              <a:rPr lang="en-US"/>
              <a:t>Supporting Policies: legislation and regulations that reduce the quantity of valuable materials going to landfill and increase participation in material recovery</a:t>
            </a:r>
          </a:p>
          <a:p>
            <a:r>
              <a:rPr lang="en-US"/>
              <a:t>Pubic-Private Funding: various funding mechanisms to sustainable a program (millage, pay-as-you-throw, tip fees, service fees, general fund, grants, etc.) </a:t>
            </a:r>
          </a:p>
          <a:p>
            <a:endParaRPr lang="en-US"/>
          </a:p>
          <a:p>
            <a:r>
              <a:rPr lang="en-US"/>
              <a:t>Image Source: Resource Recycling Systems Inc. (RRS)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CF7C6E7-FD3F-4CEC-9B0D-DA5ED1F34C13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5834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Work with the collection vendor to understand contracts and metrics.</a:t>
            </a:r>
          </a:p>
          <a:p>
            <a:endParaRPr lang="en-US"/>
          </a:p>
          <a:p>
            <a:r>
              <a:rPr lang="en-US"/>
              <a:t>Essential Stakeholders: public/private local haulers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CF7C6E7-FD3F-4CEC-9B0D-DA5ED1F34C13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64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Work with the MRF operator to understand contracts and metrics. </a:t>
            </a:r>
          </a:p>
          <a:p>
            <a:endParaRPr lang="en-US"/>
          </a:p>
          <a:p>
            <a:r>
              <a:rPr lang="en-US"/>
              <a:t>Essential stakeholders: MRFs, operators, secondary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CF7C6E7-FD3F-4CEC-9B0D-DA5ED1F34C13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565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Identify end markets that currently/potentially purchase the materials collected in your community. Work with the MRF operator to understand who is purchasing which materials.</a:t>
            </a:r>
          </a:p>
          <a:p>
            <a:endParaRPr lang="en-US"/>
          </a:p>
          <a:p>
            <a:r>
              <a:rPr lang="en-US"/>
              <a:t>Essential stakeholders: brokers, buyers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CF7C6E7-FD3F-4CEC-9B0D-DA5ED1F34C13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594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Activities can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Website/webpage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Social Media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Apps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Media Engagement (press release, article, interview, tv segment,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Community Ambassador/Green Team programs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Community Events/Booths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Surveys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Mailers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Flyers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Magnets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And more!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Essential stakeholders: media, residents, decision makers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CF7C6E7-FD3F-4CEC-9B0D-DA5ED1F34C13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313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86766" y="1588278"/>
            <a:ext cx="6198353" cy="23388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 b="0">
                <a:latin typeface="Tenorite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86767" y="4379644"/>
            <a:ext cx="6198355" cy="75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27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tabLst/>
              <a:defRPr sz="2400">
                <a:latin typeface="Tenorite" pitchFamily="2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97833" y="198000"/>
            <a:ext cx="11826000" cy="646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enorite" pitchFamily="2" charset="0"/>
            </a:endParaRP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C339798-54DC-614A-62C7-51A503C76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882" y="603252"/>
            <a:ext cx="4337049" cy="5658904"/>
          </a:xfrm>
          <a:prstGeom prst="rect">
            <a:avLst/>
          </a:prstGeom>
        </p:spPr>
        <p:txBody>
          <a:bodyPr/>
          <a:lstStyle>
            <a:lvl1pPr>
              <a:defRPr>
                <a:latin typeface="Tenorite" pitchFamily="2" charset="0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D37E54-5FFD-15A0-B87C-0C43FA39C67E}"/>
              </a:ext>
            </a:extLst>
          </p:cNvPr>
          <p:cNvSpPr/>
          <p:nvPr userDrawn="1"/>
        </p:nvSpPr>
        <p:spPr>
          <a:xfrm>
            <a:off x="8752573" y="6444651"/>
            <a:ext cx="3131420" cy="3978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Ins="121920" rtlCol="0" anchor="ctr"/>
          <a:lstStyle/>
          <a:p>
            <a:pPr algn="r"/>
            <a:r>
              <a:rPr lang="en-US" sz="1467" b="1">
                <a:solidFill>
                  <a:schemeClr val="tx1"/>
                </a:solidFill>
                <a:latin typeface="Tenorite" pitchFamily="2" charset="0"/>
              </a:rPr>
              <a:t>MAKING THE CASE FOR RECYCLING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EA5E3-6919-CE77-55DB-81EB7D981D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434A20-C148-7F4A-ADFA-26B77ED25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3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bg>
      <p:bgPr>
        <a:solidFill>
          <a:srgbClr val="FFFFF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5772333" y="603250"/>
            <a:ext cx="5353600" cy="155280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Tenorite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5780933" y="2156060"/>
            <a:ext cx="5345000" cy="41325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90513" lvl="0" indent="-29051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tabLst/>
              <a:defRPr sz="2000">
                <a:solidFill>
                  <a:srgbClr val="434343"/>
                </a:solidFill>
                <a:latin typeface="Tenorite" pitchFamily="2" charset="0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/>
          <p:nvPr/>
        </p:nvSpPr>
        <p:spPr>
          <a:xfrm>
            <a:off x="183000" y="198000"/>
            <a:ext cx="11826000" cy="646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enorite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DA876A-FC34-E6C3-03CB-8C77FFA3CD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882" y="603252"/>
            <a:ext cx="4337049" cy="5658904"/>
          </a:xfrm>
          <a:prstGeom prst="rect">
            <a:avLst/>
          </a:prstGeom>
        </p:spPr>
        <p:txBody>
          <a:bodyPr/>
          <a:lstStyle>
            <a:lvl1pPr>
              <a:defRPr>
                <a:latin typeface="Tenorite" pitchFamily="2" charset="0"/>
              </a:defRPr>
            </a:lvl1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53FDFC-7E11-E66B-0A98-5603B4DC0BE9}"/>
              </a:ext>
            </a:extLst>
          </p:cNvPr>
          <p:cNvSpPr/>
          <p:nvPr userDrawn="1"/>
        </p:nvSpPr>
        <p:spPr>
          <a:xfrm>
            <a:off x="8803909" y="6444651"/>
            <a:ext cx="3080084" cy="3978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67" b="1">
                <a:solidFill>
                  <a:schemeClr val="tx1"/>
                </a:solidFill>
                <a:latin typeface="Tenorite" pitchFamily="2" charset="0"/>
              </a:rPr>
              <a:t>MAKING THE CASE FOR RECYCLING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9E7DA-007D-435E-2711-DBF301551B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434A20-C148-7F4A-ADFA-26B77ED25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2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userDrawn="1">
  <p:cSld name="Title and text 1"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589556" y="593367"/>
            <a:ext cx="10995563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>
                <a:latin typeface="Tenorite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606882" y="1841433"/>
            <a:ext cx="10978237" cy="41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2400">
                <a:solidFill>
                  <a:srgbClr val="434343"/>
                </a:solidFill>
                <a:latin typeface="Tenorite" pitchFamily="2" charset="0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/>
          <p:nvPr/>
        </p:nvSpPr>
        <p:spPr>
          <a:xfrm>
            <a:off x="197833" y="198000"/>
            <a:ext cx="11826000" cy="646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enorite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A11F9F-F44A-40F7-B9DD-64882ECC8047}"/>
              </a:ext>
            </a:extLst>
          </p:cNvPr>
          <p:cNvSpPr/>
          <p:nvPr userDrawn="1"/>
        </p:nvSpPr>
        <p:spPr>
          <a:xfrm>
            <a:off x="8803909" y="6444651"/>
            <a:ext cx="3080084" cy="3978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67" b="1">
                <a:solidFill>
                  <a:schemeClr val="tx1"/>
                </a:solidFill>
                <a:latin typeface="Tenorite" pitchFamily="2" charset="0"/>
              </a:rPr>
              <a:t>MAKING THE CASE FOR RECYCLING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183E6-79E7-C56C-F8EB-0494455EB1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34A20-C148-7F4A-ADFA-26B77ED25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3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userDrawn="1">
  <p:cSld name="Title and six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 hasCustomPrompt="1"/>
          </p:nvPr>
        </p:nvSpPr>
        <p:spPr>
          <a:xfrm>
            <a:off x="8398994" y="1167878"/>
            <a:ext cx="3186125" cy="9111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 b="1" cap="all" baseline="0">
                <a:latin typeface="Tenorite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here to add subtitle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8398994" y="2207789"/>
            <a:ext cx="3186125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52396" lvl="0" indent="-13969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tabLst/>
              <a:defRPr sz="1867">
                <a:latin typeface="Tenorite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title" idx="4" hasCustomPrompt="1"/>
          </p:nvPr>
        </p:nvSpPr>
        <p:spPr>
          <a:xfrm>
            <a:off x="4943931" y="1167878"/>
            <a:ext cx="3186125" cy="9111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 b="1" cap="all" baseline="0">
                <a:latin typeface="Tenorite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here to add title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5"/>
          </p:nvPr>
        </p:nvSpPr>
        <p:spPr>
          <a:xfrm>
            <a:off x="4943933" y="2207789"/>
            <a:ext cx="3186125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52396" lvl="0" indent="-13969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tabLst/>
              <a:defRPr sz="1867">
                <a:latin typeface="Tenorite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title" idx="15"/>
          </p:nvPr>
        </p:nvSpPr>
        <p:spPr>
          <a:xfrm>
            <a:off x="606882" y="3105751"/>
            <a:ext cx="3586756" cy="3148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>
                <a:latin typeface="Tenorite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/>
          <p:nvPr/>
        </p:nvSpPr>
        <p:spPr>
          <a:xfrm>
            <a:off x="197833" y="198000"/>
            <a:ext cx="11826000" cy="646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enorite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52E91F-72E9-EE14-3F53-5A9BE28E4E19}"/>
              </a:ext>
            </a:extLst>
          </p:cNvPr>
          <p:cNvCxnSpPr/>
          <p:nvPr userDrawn="1"/>
        </p:nvCxnSpPr>
        <p:spPr>
          <a:xfrm>
            <a:off x="4568793" y="1039528"/>
            <a:ext cx="0" cy="5215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D3B9D8C-247C-AE0F-385E-B24AFAEEFC2B}"/>
              </a:ext>
            </a:extLst>
          </p:cNvPr>
          <p:cNvSpPr/>
          <p:nvPr userDrawn="1"/>
        </p:nvSpPr>
        <p:spPr>
          <a:xfrm>
            <a:off x="8803909" y="6444651"/>
            <a:ext cx="3080084" cy="3978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67" b="1">
                <a:solidFill>
                  <a:schemeClr val="tx1"/>
                </a:solidFill>
                <a:latin typeface="Tenorite" pitchFamily="2" charset="0"/>
              </a:rPr>
              <a:t>MAKING THE CASE FOR RECYCLING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0DC15FF-A39C-62E6-B161-EF33173D12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434A20-C148-7F4A-ADFA-26B77ED25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0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 userDrawn="1">
  <p:cSld name="1_Title and six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 idx="15"/>
          </p:nvPr>
        </p:nvSpPr>
        <p:spPr>
          <a:xfrm>
            <a:off x="606882" y="577551"/>
            <a:ext cx="4103081" cy="5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>
                <a:latin typeface="Tenorite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/>
          <p:nvPr/>
        </p:nvSpPr>
        <p:spPr>
          <a:xfrm>
            <a:off x="197833" y="198000"/>
            <a:ext cx="11826000" cy="646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enorite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4E8E86-8113-4B8E-BADA-7206D50ECBE4}"/>
              </a:ext>
            </a:extLst>
          </p:cNvPr>
          <p:cNvSpPr/>
          <p:nvPr userDrawn="1"/>
        </p:nvSpPr>
        <p:spPr>
          <a:xfrm>
            <a:off x="8803909" y="6444651"/>
            <a:ext cx="3080084" cy="3978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67" b="1">
                <a:solidFill>
                  <a:schemeClr val="tx1"/>
                </a:solidFill>
                <a:latin typeface="Tenorite" pitchFamily="2" charset="0"/>
              </a:rPr>
              <a:t>MAKING THE CASE FOR RECYCLING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84FFC-E460-E4B6-B199-AF1EDFCFC7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434A20-C148-7F4A-ADFA-26B77ED25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3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197833" y="198000"/>
            <a:ext cx="11826000" cy="646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enorite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BC640B-29CE-E679-99E8-656D60AD5E6C}"/>
              </a:ext>
            </a:extLst>
          </p:cNvPr>
          <p:cNvSpPr/>
          <p:nvPr userDrawn="1"/>
        </p:nvSpPr>
        <p:spPr>
          <a:xfrm>
            <a:off x="8803909" y="6444651"/>
            <a:ext cx="3080084" cy="3978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67" b="1">
                <a:solidFill>
                  <a:schemeClr val="tx1"/>
                </a:solidFill>
                <a:latin typeface="Tenorite" pitchFamily="2" charset="0"/>
              </a:rPr>
              <a:t>MAKING THE CASE FOR RECYCLING</a:t>
            </a:r>
          </a:p>
        </p:txBody>
      </p:sp>
      <p:sp>
        <p:nvSpPr>
          <p:cNvPr id="3" name="Google Shape;73;p16">
            <a:extLst>
              <a:ext uri="{FF2B5EF4-FFF2-40B4-BE49-F238E27FC236}">
                <a16:creationId xmlns:a16="http://schemas.microsoft.com/office/drawing/2014/main" id="{D69443DD-32AB-0E28-103D-11DE4377EC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9556" y="593367"/>
            <a:ext cx="10995563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>
                <a:latin typeface="Tenorite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6A1E7-A20C-F3A8-CD4B-4513735336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34A20-C148-7F4A-ADFA-26B77ED25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8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/>
          <p:nvPr/>
        </p:nvSpPr>
        <p:spPr>
          <a:xfrm>
            <a:off x="197833" y="198000"/>
            <a:ext cx="11826000" cy="646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enorite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484531-8FD9-45F1-F776-0BB342EFF91C}"/>
              </a:ext>
            </a:extLst>
          </p:cNvPr>
          <p:cNvSpPr/>
          <p:nvPr userDrawn="1"/>
        </p:nvSpPr>
        <p:spPr>
          <a:xfrm>
            <a:off x="8803909" y="6444651"/>
            <a:ext cx="3080084" cy="3978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67" b="1">
                <a:solidFill>
                  <a:schemeClr val="tx1"/>
                </a:solidFill>
                <a:latin typeface="Tenorite" pitchFamily="2" charset="0"/>
              </a:rPr>
              <a:t>MAKING THE CASE FOR RECYCLING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664D3-1DED-BEDE-9F96-8E50811F53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34A20-C148-7F4A-ADFA-26B77ED25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2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21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CC0A4EE-6B1B-3948-A8BA-F1CCBBD50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9459" y="6444652"/>
            <a:ext cx="426229" cy="39784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45720" bIns="45720" rtlCol="0" anchor="ctr"/>
          <a:lstStyle>
            <a:lvl1pPr algn="l">
              <a:defRPr sz="1333" b="1">
                <a:solidFill>
                  <a:schemeClr val="tx1"/>
                </a:solidFill>
                <a:latin typeface="Tenorite" pitchFamily="2" charset="0"/>
              </a:defRPr>
            </a:lvl1pPr>
          </a:lstStyle>
          <a:p>
            <a:fld id="{21434A20-C148-7F4A-ADFA-26B77ED25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D595C-A2D0-9737-3879-9CC48E26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72734-1FB5-FC05-9B0A-4E705A909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878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000" b="0" i="0" u="none" strike="noStrike" cap="none">
          <a:solidFill>
            <a:schemeClr val="tx1"/>
          </a:solidFill>
          <a:latin typeface="Tenorite" pitchFamily="2" charset="0"/>
          <a:ea typeface="Tenorite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2400" b="0" i="0" u="none" strike="noStrike" cap="none">
          <a:solidFill>
            <a:schemeClr val="tx1"/>
          </a:solidFill>
          <a:latin typeface="Tenorite" pitchFamily="2" charset="0"/>
          <a:ea typeface="Tenorite" pitchFamily="2" charset="0"/>
          <a:cs typeface="Arial"/>
          <a:sym typeface="Arial"/>
        </a:defRPr>
      </a:lvl1pPr>
      <a:lvl2pPr marL="342900" marR="0" lvl="1" indent="-34290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2400" b="0" i="0" u="none" strike="noStrike" cap="none">
          <a:solidFill>
            <a:schemeClr val="tx1"/>
          </a:solidFill>
          <a:latin typeface="Arial"/>
          <a:ea typeface="Tenorite" pitchFamily="2" charset="0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Tenorite" pitchFamily="2" charset="0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Tenorite" pitchFamily="2" charset="0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Tenorite" pitchFamily="2" charset="0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cycle.com/" TargetMode="External"/><Relationship Id="rId2" Type="http://schemas.openxmlformats.org/officeDocument/2006/relationships/hyperlink" Target="https://michiganrecycles.org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b="0"/>
              <a:t>Making the Case: </a:t>
            </a:r>
            <a:br>
              <a:rPr lang="en-US" b="0"/>
            </a:br>
            <a:r>
              <a:rPr lang="en-US" b="0"/>
              <a:t>Slide Deck Template</a:t>
            </a:r>
          </a:p>
        </p:txBody>
      </p:sp>
      <p:sp>
        <p:nvSpPr>
          <p:cNvPr id="144" name="Google Shape;144;p28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Communicating Recycling/Composting Program Options with Decision Makers</a:t>
            </a:r>
          </a:p>
        </p:txBody>
      </p:sp>
      <p:pic>
        <p:nvPicPr>
          <p:cNvPr id="10" name="Picture Placeholder 9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CF0A3458-74EC-B134-A5EB-4FF2CD5BF4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5" b="6515"/>
          <a:stretch/>
        </p:blipFill>
        <p:spPr/>
      </p:pic>
      <p:cxnSp>
        <p:nvCxnSpPr>
          <p:cNvPr id="145" name="Google Shape;145;p28"/>
          <p:cNvCxnSpPr>
            <a:cxnSpLocks/>
          </p:cNvCxnSpPr>
          <p:nvPr/>
        </p:nvCxnSpPr>
        <p:spPr>
          <a:xfrm>
            <a:off x="5512351" y="4153640"/>
            <a:ext cx="566578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E47BA96-38C0-574F-07B9-4BC7B2F43B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1434A20-C148-7F4A-ADFA-26B77ED25448}" type="slidenum">
              <a:rPr lang="en-US" kern="0">
                <a:solidFill>
                  <a:srgbClr val="3F4252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</a:t>
            </a:fld>
            <a:endParaRPr lang="en-US" kern="0">
              <a:solidFill>
                <a:srgbClr val="3F4252"/>
              </a:solidFill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E26C-508A-1165-BA5A-4FD1850B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</a:t>
            </a:r>
            <a:br>
              <a:rPr lang="en-US"/>
            </a:br>
            <a:r>
              <a:rPr lang="en-US"/>
              <a:t>End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3571B-AD0C-1B17-9327-4C25B7F110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Material / End Market (company)</a:t>
            </a:r>
          </a:p>
          <a:p>
            <a:r>
              <a:rPr lang="en-US"/>
              <a:t>Essential Stakeholders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699AA2-7B85-B7A0-8DC0-597C861741B6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/>
              <a:t>Recommended </a:t>
            </a:r>
            <a:br>
              <a:rPr lang="en-US"/>
            </a:br>
            <a:r>
              <a:rPr lang="en-US"/>
              <a:t>End Markets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E945E-30FA-B38A-AFCE-EC052967C5B5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r>
              <a:rPr lang="en-US"/>
              <a:t>Material / End Market (company)</a:t>
            </a:r>
          </a:p>
          <a:p>
            <a:r>
              <a:rPr lang="en-US"/>
              <a:t>Essential Stakeholders</a:t>
            </a: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7A68DD-3B82-4712-5711-CEB2A4903728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en-US"/>
              <a:t>End Markets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631B43-1022-126E-9B72-1FD2EAC91442}"/>
              </a:ext>
            </a:extLst>
          </p:cNvPr>
          <p:cNvSpPr/>
          <p:nvPr/>
        </p:nvSpPr>
        <p:spPr>
          <a:xfrm>
            <a:off x="1559654" y="1167878"/>
            <a:ext cx="1681212" cy="16812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5F5F5"/>
              </a:solidFill>
              <a:latin typeface="Arial"/>
              <a:sym typeface="Arial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64EEC924-2D62-9431-F579-49F41DEFF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31572" y="1439796"/>
            <a:ext cx="1137373" cy="1137373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35264E4-3722-7552-2F8A-A34B52FD1B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1434A20-C148-7F4A-ADFA-26B77ED25448}" type="slidenum">
              <a:rPr lang="en-US" kern="0">
                <a:solidFill>
                  <a:srgbClr val="3F4252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10</a:t>
            </a:fld>
            <a:endParaRPr lang="en-US" kern="0">
              <a:solidFill>
                <a:srgbClr val="3F4252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260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E26C-508A-1165-BA5A-4FD1850B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</a:t>
            </a:r>
            <a:br>
              <a:rPr lang="en-US"/>
            </a:br>
            <a:r>
              <a:rPr lang="en-US"/>
              <a:t>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3571B-AD0C-1B17-9327-4C25B7F110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Activity / Metric</a:t>
            </a:r>
          </a:p>
          <a:p>
            <a:r>
              <a:rPr lang="en-US"/>
              <a:t>Essential Stakeholders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C07ADD-AD03-8546-F16F-309C9B3F0594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/>
              <a:t>Recommended Outreach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E945E-30FA-B38A-AFCE-EC052967C5B5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r>
              <a:rPr lang="en-US"/>
              <a:t>Activity / Goal</a:t>
            </a:r>
          </a:p>
          <a:p>
            <a:r>
              <a:rPr lang="en-US"/>
              <a:t>Essential Stakeholders</a:t>
            </a: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591706-C4B9-F45B-7F6C-C7A95EA97ECE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en-US"/>
              <a:t>Education &amp; Engagement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CB3A0C6-7F88-BA95-73E8-9BA52A3101F1}"/>
              </a:ext>
            </a:extLst>
          </p:cNvPr>
          <p:cNvSpPr/>
          <p:nvPr/>
        </p:nvSpPr>
        <p:spPr>
          <a:xfrm>
            <a:off x="1559654" y="1167878"/>
            <a:ext cx="1681212" cy="16812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5F5F5"/>
              </a:solidFill>
              <a:latin typeface="Arial"/>
              <a:sym typeface="Arial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3243DA3-834C-3467-9B54-09CB42CB0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42000" y="1437391"/>
            <a:ext cx="1142181" cy="1142181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EF5F7A87-CF59-569B-2AB5-5865DCDBD7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1434A20-C148-7F4A-ADFA-26B77ED25448}" type="slidenum">
              <a:rPr lang="en-US" kern="0">
                <a:solidFill>
                  <a:srgbClr val="3F4252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11</a:t>
            </a:fld>
            <a:endParaRPr lang="en-US" kern="0">
              <a:solidFill>
                <a:srgbClr val="3F4252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460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E26C-508A-1165-BA5A-4FD1850B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</a:t>
            </a:r>
            <a:br>
              <a:rPr lang="en-US"/>
            </a:br>
            <a:r>
              <a:rPr lang="en-US"/>
              <a:t>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3571B-AD0C-1B17-9327-4C25B7F110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Activity / Metric</a:t>
            </a:r>
          </a:p>
          <a:p>
            <a:r>
              <a:rPr lang="en-US"/>
              <a:t>Essential Stakeholders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D0D116-475C-4230-B84A-CCB9A40DB971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/>
              <a:t>Recommended Policies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E945E-30FA-B38A-AFCE-EC052967C5B5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r>
              <a:rPr lang="en-US"/>
              <a:t>Activity / Goal</a:t>
            </a:r>
          </a:p>
          <a:p>
            <a:r>
              <a:rPr lang="en-US"/>
              <a:t>Essential Stakeholders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DA3ABF-E7A1-88CD-708C-C406D312EF23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en-US"/>
              <a:t>Supporting Policies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7849921-8978-0BD3-C78D-2E9E16BB7E65}"/>
              </a:ext>
            </a:extLst>
          </p:cNvPr>
          <p:cNvSpPr/>
          <p:nvPr/>
        </p:nvSpPr>
        <p:spPr>
          <a:xfrm>
            <a:off x="1559654" y="1167878"/>
            <a:ext cx="1681212" cy="16812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5F5F5"/>
              </a:solidFill>
              <a:latin typeface="Arial"/>
              <a:sym typeface="Arial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5425E98C-6D80-F282-E57A-286EC967D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10403" y="1475873"/>
            <a:ext cx="990947" cy="990947"/>
          </a:xfrm>
          <a:prstGeom prst="rect">
            <a:avLst/>
          </a:prstGeom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C269D2DB-4DED-466E-EFAA-13D1B17393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1434A20-C148-7F4A-ADFA-26B77ED25448}" type="slidenum">
              <a:rPr lang="en-US" kern="0">
                <a:solidFill>
                  <a:srgbClr val="3F4252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12</a:t>
            </a:fld>
            <a:endParaRPr lang="en-US" kern="0">
              <a:solidFill>
                <a:srgbClr val="3F4252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249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E26C-508A-1165-BA5A-4FD1850B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</a:t>
            </a:r>
            <a:br>
              <a:rPr lang="en-US"/>
            </a:br>
            <a:r>
              <a:rPr lang="en-US"/>
              <a:t>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3571B-AD0C-1B17-9327-4C25B7F110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Funding Mechanism</a:t>
            </a:r>
          </a:p>
          <a:p>
            <a:r>
              <a:rPr lang="en-US"/>
              <a:t>Amount Provided</a:t>
            </a:r>
          </a:p>
          <a:p>
            <a:r>
              <a:rPr lang="en-US"/>
              <a:t>% of Program Cost</a:t>
            </a:r>
          </a:p>
          <a:p>
            <a:r>
              <a:rPr lang="en-US"/>
              <a:t>Essential Stakeholders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20E609-06D9-8D0D-9BDD-FB73AE42C757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/>
              <a:t>Recommended Funding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E945E-30FA-B38A-AFCE-EC052967C5B5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r>
              <a:rPr lang="en-US"/>
              <a:t>Funding Mechanism</a:t>
            </a:r>
          </a:p>
          <a:p>
            <a:r>
              <a:rPr lang="en-US"/>
              <a:t>Amount Provided</a:t>
            </a:r>
          </a:p>
          <a:p>
            <a:r>
              <a:rPr lang="en-US"/>
              <a:t>% of Program Cost</a:t>
            </a:r>
          </a:p>
          <a:p>
            <a:r>
              <a:rPr lang="en-US"/>
              <a:t>Essential Stakeholders</a:t>
            </a: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964F2B-5B05-B4E2-23F0-A72351761637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606882" y="3105751"/>
            <a:ext cx="3586756" cy="3148996"/>
          </a:xfrm>
        </p:spPr>
        <p:txBody>
          <a:bodyPr/>
          <a:lstStyle/>
          <a:p>
            <a:r>
              <a:rPr lang="en-US"/>
              <a:t>Public-Private Funding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EE5B40-9FAC-F0D6-05D4-654EA60F0C56}"/>
              </a:ext>
            </a:extLst>
          </p:cNvPr>
          <p:cNvSpPr/>
          <p:nvPr/>
        </p:nvSpPr>
        <p:spPr>
          <a:xfrm>
            <a:off x="1559654" y="1167878"/>
            <a:ext cx="1681212" cy="16812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5F5F5"/>
              </a:solidFill>
              <a:latin typeface="Arial"/>
              <a:sym typeface="Arial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BB6F7A5-237E-7358-D74D-9175D618B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38119" y="1433510"/>
            <a:ext cx="1124279" cy="1124279"/>
          </a:xfrm>
          <a:prstGeom prst="rect">
            <a:avLst/>
          </a:prstGeom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E933833-22EB-EEFA-FCC7-7C07D8BED7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1434A20-C148-7F4A-ADFA-26B77ED25448}" type="slidenum">
              <a:rPr lang="en-US" kern="0">
                <a:solidFill>
                  <a:srgbClr val="3F4252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13</a:t>
            </a:fld>
            <a:endParaRPr lang="en-US" kern="0">
              <a:solidFill>
                <a:srgbClr val="3F4252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475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4ED16-3445-CFC9-9C7D-40B4A457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5C59A-9E62-D2E6-6086-C5BFAEB0B5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Call to Action</a:t>
            </a:r>
          </a:p>
        </p:txBody>
      </p:sp>
      <p:pic>
        <p:nvPicPr>
          <p:cNvPr id="6" name="Picture Placeholder 5" descr="A group of people riding bikes on a path&#10;&#10;Description automatically generated with low confidence">
            <a:extLst>
              <a:ext uri="{FF2B5EF4-FFF2-40B4-BE49-F238E27FC236}">
                <a16:creationId xmlns:a16="http://schemas.microsoft.com/office/drawing/2014/main" id="{16BDF0CE-D852-8B73-4079-BCD6FB0905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3" b="6503"/>
          <a:stretch/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2FC74-D9DE-1D37-6479-7FA500260B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434A20-C148-7F4A-ADFA-26B77ED25448}" type="slidenum">
              <a:rPr lang="en-US">
                <a:sym typeface="Arial"/>
              </a:rPr>
              <a:pPr/>
              <a:t>14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399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1EC948-4225-65F6-0F14-560208C02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the Case for Recycling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014AD1-7D88-E298-7D01-111CCB365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U.S. Environmental Protection Agency </a:t>
            </a:r>
            <a:r>
              <a:rPr lang="en-US" dirty="0" smtClean="0"/>
              <a:t>provided the </a:t>
            </a:r>
            <a:r>
              <a:rPr lang="en-US" dirty="0">
                <a:hlinkClick r:id="rId2"/>
              </a:rPr>
              <a:t>Michigan Recycling Coalition (MRC)</a:t>
            </a:r>
            <a:r>
              <a:rPr lang="en-US" dirty="0"/>
              <a:t> </a:t>
            </a:r>
            <a:r>
              <a:rPr lang="en-US" dirty="0" smtClean="0"/>
              <a:t>with a grant to </a:t>
            </a:r>
            <a:r>
              <a:rPr lang="en-US" dirty="0"/>
              <a:t>create tools that empower communities to assess recycling and compost program options for an integrated solid waste management system. </a:t>
            </a:r>
            <a:r>
              <a:rPr lang="en-US" dirty="0" smtClean="0"/>
              <a:t>The </a:t>
            </a:r>
            <a:r>
              <a:rPr lang="en-US" dirty="0" smtClean="0">
                <a:hlinkClick r:id="rId3"/>
              </a:rPr>
              <a:t>Resource Recycling Systems (RRS)</a:t>
            </a:r>
            <a:r>
              <a:rPr lang="en-US" dirty="0" smtClean="0"/>
              <a:t> developed tool </a:t>
            </a:r>
            <a:r>
              <a:rPr lang="en-US" dirty="0"/>
              <a:t>kit includes an accounting guide, a scenario assessment data entry spreadsheet, and a slide deck template. </a:t>
            </a:r>
          </a:p>
          <a:p>
            <a:r>
              <a:rPr lang="en-US" dirty="0"/>
              <a:t>This slide deck template is meant to assist in messaging recycling and composting options to decision makers – helping to make the case for recycling/composting (establishing or improving programs) in your community.</a:t>
            </a:r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792BF0A-1C9C-A7FC-5DB6-ECC0F1F7C3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1434A20-C148-7F4A-ADFA-26B77ED25448}" type="slidenum">
              <a:rPr lang="en-US" kern="0">
                <a:solidFill>
                  <a:srgbClr val="3F4252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2</a:t>
            </a:fld>
            <a:endParaRPr lang="en-US" kern="0">
              <a:solidFill>
                <a:srgbClr val="3F4252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281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16B03-41C5-C48C-3E04-EE02F476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this Slide Deck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57696-AA88-862E-A829-28ACB6E868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Users are encouraged to copy/paste content into their slide templates (not necessary to attribute to EPA, MRC, or RRS). </a:t>
            </a:r>
          </a:p>
          <a:p>
            <a:r>
              <a:rPr lang="en-US"/>
              <a:t>Slides may contain items that require input specific to your community – allowing you to customize the presentation to your situation.</a:t>
            </a:r>
          </a:p>
          <a:p>
            <a:r>
              <a:rPr lang="en-US"/>
              <a:t>Slides may include notes (in the notes section) to help explain the recommended content.</a:t>
            </a:r>
          </a:p>
          <a:p>
            <a:r>
              <a:rPr lang="en-US"/>
              <a:t>Not all content will be necessary in all situations – use the slides that are applicable to your community.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5A228-D7D6-6A8A-F6F3-B2919AC73E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1434A20-C148-7F4A-ADFA-26B77ED25448}" type="slidenum">
              <a:rPr lang="en-US" kern="0">
                <a:solidFill>
                  <a:srgbClr val="3F4252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3</a:t>
            </a:fld>
            <a:endParaRPr lang="en-US" kern="0">
              <a:solidFill>
                <a:srgbClr val="3F4252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871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BE4E-118F-FF24-F2F2-68DE86530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Local Recycling Landscape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81D86-4FAE-926C-4F2F-C90D7C183D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Type of Program </a:t>
            </a:r>
          </a:p>
          <a:p>
            <a:r>
              <a:rPr lang="en-US"/>
              <a:t># of Households</a:t>
            </a:r>
          </a:p>
          <a:p>
            <a:r>
              <a:rPr lang="en-US"/>
              <a:t>Participation Rate</a:t>
            </a:r>
          </a:p>
          <a:p>
            <a:r>
              <a:rPr lang="en-US"/>
              <a:t>Recycling Rate </a:t>
            </a:r>
          </a:p>
          <a:p>
            <a:r>
              <a:rPr lang="en-US"/>
              <a:t>Cost to Residents to Participate</a:t>
            </a:r>
          </a:p>
          <a:p>
            <a:r>
              <a:rPr lang="en-US"/>
              <a:t>Community map w/recycling access, MRFs, drop-off sites, etc.</a:t>
            </a:r>
          </a:p>
          <a:p>
            <a:r>
              <a:rPr lang="en-US"/>
              <a:t>Community Opinion (cost, driving distance, desire to participate)</a:t>
            </a:r>
          </a:p>
          <a:p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B5EB142-4270-FF3E-A64B-577DB94D18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6" b="6556"/>
          <a:stretch/>
        </p:blipFill>
        <p:spPr/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BEBC707-FCA4-CCF0-7837-1DBE742FD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69459" y="6444652"/>
            <a:ext cx="474845" cy="397843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21434A20-C148-7F4A-ADFA-26B77ED25448}" type="slidenum">
              <a:rPr lang="en-US" kern="0">
                <a:solidFill>
                  <a:srgbClr val="3F4252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</a:t>
            </a:fld>
            <a:endParaRPr lang="en-US" kern="0">
              <a:solidFill>
                <a:srgbClr val="3F4252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386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E964A-E8D2-47C0-3509-2CD1B518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Essential Stakeholders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591B3-CEC5-08A3-435E-A14CB7D17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Residents &amp; Community Representatives</a:t>
            </a:r>
          </a:p>
          <a:p>
            <a:r>
              <a:rPr lang="en-US"/>
              <a:t>Elected Officials</a:t>
            </a:r>
          </a:p>
          <a:p>
            <a:r>
              <a:rPr lang="en-US"/>
              <a:t>Haulers/MRFs</a:t>
            </a:r>
          </a:p>
          <a:p>
            <a:r>
              <a:rPr lang="en-US"/>
              <a:t>End Markets</a:t>
            </a:r>
          </a:p>
          <a:p>
            <a:r>
              <a:rPr lang="en-US"/>
              <a:t>NGOs &amp; Associations</a:t>
            </a:r>
          </a:p>
          <a:p>
            <a:r>
              <a:rPr lang="en-US"/>
              <a:t>Finance &amp; Brands</a:t>
            </a:r>
          </a:p>
          <a:p>
            <a:r>
              <a:rPr lang="en-US"/>
              <a:t>Foundations</a:t>
            </a:r>
          </a:p>
        </p:txBody>
      </p:sp>
      <p:pic>
        <p:nvPicPr>
          <p:cNvPr id="7" name="Picture Placeholder 6" descr="A group of people sitting on the grass&#10;&#10;Description automatically generated with medium confidence">
            <a:extLst>
              <a:ext uri="{FF2B5EF4-FFF2-40B4-BE49-F238E27FC236}">
                <a16:creationId xmlns:a16="http://schemas.microsoft.com/office/drawing/2014/main" id="{EF9CB4C2-C459-3920-D107-7093770C3D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7" t="-468" r="5299" b="468"/>
          <a:stretch/>
        </p:blipFill>
        <p:spPr>
          <a:xfrm>
            <a:off x="606882" y="603252"/>
            <a:ext cx="4337049" cy="565890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D545A-4B6C-E57A-FE9A-16C661F169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434A20-C148-7F4A-ADFA-26B77ED254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1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901FD-3E4C-50AD-4968-E11AB8DC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E2F59-C219-5121-D239-2B21BAC48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Sustainably-funded Program</a:t>
            </a:r>
          </a:p>
          <a:p>
            <a:r>
              <a:rPr lang="en-US"/>
              <a:t>Support from Essential Stakeholders</a:t>
            </a:r>
          </a:p>
          <a:p>
            <a:r>
              <a:rPr lang="en-US"/>
              <a:t>Types of Programs &amp; Participants </a:t>
            </a:r>
          </a:p>
          <a:p>
            <a:r>
              <a:rPr lang="en-US"/>
              <a:t>Benefits &amp; Other Impacts</a:t>
            </a:r>
          </a:p>
          <a:p>
            <a:r>
              <a:rPr lang="en-US"/>
              <a:t>Recycling Rate</a:t>
            </a:r>
          </a:p>
          <a:p>
            <a:r>
              <a:rPr lang="en-US"/>
              <a:t>Participation Rate</a:t>
            </a:r>
          </a:p>
          <a:p>
            <a:r>
              <a:rPr lang="en-US"/>
              <a:t>Emissions Levels</a:t>
            </a:r>
          </a:p>
          <a:p>
            <a:endParaRPr lang="en-US"/>
          </a:p>
        </p:txBody>
      </p:sp>
      <p:pic>
        <p:nvPicPr>
          <p:cNvPr id="6" name="Picture Placeholder 5" descr="A person and a child walking on a path in the woods&#10;&#10;Description automatically generated with low confidence">
            <a:extLst>
              <a:ext uri="{FF2B5EF4-FFF2-40B4-BE49-F238E27FC236}">
                <a16:creationId xmlns:a16="http://schemas.microsoft.com/office/drawing/2014/main" id="{024B3856-5845-029C-69AB-B6A48FD40F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7" b="6447"/>
          <a:stretch/>
        </p:blipFill>
        <p:spPr/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618335-82AD-C241-1B0D-D75CA274B8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69459" y="6444652"/>
            <a:ext cx="474845" cy="397843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21434A20-C148-7F4A-ADFA-26B77ED25448}" type="slidenum">
              <a:rPr lang="en-US" kern="0">
                <a:solidFill>
                  <a:srgbClr val="3F4252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6</a:t>
            </a:fld>
            <a:endParaRPr lang="en-US" kern="0">
              <a:solidFill>
                <a:srgbClr val="3F4252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527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2B8332F-C9D5-E257-7A9E-3003B3E3A0AC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 anchor="ctr"/>
          <a:lstStyle/>
          <a:p>
            <a:r>
              <a:rPr lang="en-US" sz="4000"/>
              <a:t>6 Components of a Successful Recovery System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CA3C33B-6EBF-BAF3-5001-320FFD3EBD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1434A20-C148-7F4A-ADFA-26B77ED25448}" type="slidenum">
              <a:rPr lang="en-US" kern="0">
                <a:solidFill>
                  <a:srgbClr val="3F4252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7</a:t>
            </a:fld>
            <a:endParaRPr lang="en-US" kern="0">
              <a:solidFill>
                <a:srgbClr val="3F4252"/>
              </a:solidFill>
              <a:cs typeface="Arial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832739-B0E2-4858-193D-9AED708BB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238" y="436345"/>
            <a:ext cx="6298881" cy="600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1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E26C-508A-1165-BA5A-4FD1850B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Recommended Collection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3571B-AD0C-1B17-9327-4C25B7F110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Type of Collection</a:t>
            </a:r>
          </a:p>
          <a:p>
            <a:r>
              <a:rPr lang="en-US"/>
              <a:t>Operator</a:t>
            </a:r>
          </a:p>
          <a:p>
            <a:r>
              <a:rPr lang="en-US"/>
              <a:t>Cost</a:t>
            </a:r>
          </a:p>
          <a:p>
            <a:r>
              <a:rPr lang="en-US"/>
              <a:t>Output</a:t>
            </a:r>
          </a:p>
          <a:p>
            <a:r>
              <a:rPr lang="en-US"/>
              <a:t>Performance Metrics</a:t>
            </a:r>
          </a:p>
          <a:p>
            <a:r>
              <a:rPr lang="en-US"/>
              <a:t>Essential Stakeholders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16ABCC-AF96-6126-AC23-363B40671086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/>
              <a:t>Current Collection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EBAA6F7-1186-0A18-CE21-D71C5CE88C5D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r>
              <a:rPr lang="en-US"/>
              <a:t>Type of Collection</a:t>
            </a:r>
          </a:p>
          <a:p>
            <a:r>
              <a:rPr lang="en-US"/>
              <a:t>Operator</a:t>
            </a:r>
          </a:p>
          <a:p>
            <a:r>
              <a:rPr lang="en-US"/>
              <a:t>Cost</a:t>
            </a:r>
          </a:p>
          <a:p>
            <a:r>
              <a:rPr lang="en-US"/>
              <a:t>Output</a:t>
            </a:r>
          </a:p>
          <a:p>
            <a:r>
              <a:rPr lang="en-US"/>
              <a:t>Performance Metrics</a:t>
            </a:r>
          </a:p>
          <a:p>
            <a:r>
              <a:rPr lang="en-US"/>
              <a:t>Essential Stakeholders</a:t>
            </a:r>
          </a:p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16921D9-9C08-159B-BADA-E4130D3904D7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en-US"/>
              <a:t>Collection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5E63257-C861-C15A-D002-28C9999A268E}"/>
              </a:ext>
            </a:extLst>
          </p:cNvPr>
          <p:cNvSpPr/>
          <p:nvPr/>
        </p:nvSpPr>
        <p:spPr>
          <a:xfrm>
            <a:off x="1559654" y="1167878"/>
            <a:ext cx="1681212" cy="16812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5F5F5"/>
              </a:solidFill>
              <a:latin typeface="Arial"/>
              <a:sym typeface="Arial"/>
            </a:endParaRP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D66E2884-9885-6074-FD07-BEED50248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32692" y="1611492"/>
            <a:ext cx="935133" cy="935133"/>
          </a:xfrm>
          <a:prstGeom prst="rect">
            <a:avLst/>
          </a:prstGeom>
        </p:spPr>
      </p:pic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EB83BDC0-878F-3AC6-A1EE-F91CC6770E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1434A20-C148-7F4A-ADFA-26B77ED25448}" type="slidenum">
              <a:rPr lang="en-US" kern="0">
                <a:solidFill>
                  <a:srgbClr val="3F4252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8</a:t>
            </a:fld>
            <a:endParaRPr lang="en-US" kern="0">
              <a:solidFill>
                <a:srgbClr val="3F4252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12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E26C-508A-1165-BA5A-4FD1850B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3571B-AD0C-1B17-9327-4C25B7F110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Owner of Facility</a:t>
            </a:r>
          </a:p>
          <a:p>
            <a:r>
              <a:rPr lang="en-US"/>
              <a:t>Operator of Facility</a:t>
            </a:r>
          </a:p>
          <a:p>
            <a:r>
              <a:rPr lang="en-US"/>
              <a:t>Cost</a:t>
            </a:r>
          </a:p>
          <a:p>
            <a:r>
              <a:rPr lang="en-US"/>
              <a:t>Output</a:t>
            </a:r>
          </a:p>
          <a:p>
            <a:r>
              <a:rPr lang="en-US"/>
              <a:t>Performance Metrics</a:t>
            </a:r>
          </a:p>
          <a:p>
            <a:r>
              <a:rPr lang="en-US"/>
              <a:t>Essential Stakeholders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4C0022D-DFD1-27D1-971B-FED7270420F1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/>
              <a:t>Recommended Processing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E945E-30FA-B38A-AFCE-EC052967C5B5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r>
              <a:rPr lang="en-US"/>
              <a:t>Owner of Facility</a:t>
            </a:r>
          </a:p>
          <a:p>
            <a:r>
              <a:rPr lang="en-US"/>
              <a:t>Operator of Facility</a:t>
            </a:r>
          </a:p>
          <a:p>
            <a:r>
              <a:rPr lang="en-US"/>
              <a:t>Cost</a:t>
            </a:r>
          </a:p>
          <a:p>
            <a:r>
              <a:rPr lang="en-US"/>
              <a:t>Output</a:t>
            </a:r>
          </a:p>
          <a:p>
            <a:r>
              <a:rPr lang="en-US"/>
              <a:t>Performance Goals</a:t>
            </a:r>
          </a:p>
          <a:p>
            <a:r>
              <a:rPr lang="en-US"/>
              <a:t>Essential Stakeholders</a:t>
            </a: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2890D0-3C57-0EBA-9B7D-8E7DA723066E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en-US"/>
              <a:t>Processing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2725FA3-84B4-7B0A-8E2D-3697FE078292}"/>
              </a:ext>
            </a:extLst>
          </p:cNvPr>
          <p:cNvSpPr/>
          <p:nvPr/>
        </p:nvSpPr>
        <p:spPr>
          <a:xfrm>
            <a:off x="1559654" y="1167878"/>
            <a:ext cx="1681212" cy="16812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5F5F5"/>
              </a:solidFill>
              <a:latin typeface="Arial"/>
              <a:sym typeface="Arial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C7241FF1-E44A-B917-FE34-88F48C1B8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04274" y="1555322"/>
            <a:ext cx="970473" cy="97047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5F0B68A1-6435-FE9F-DC8E-EDDAA3272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1434A20-C148-7F4A-ADFA-26B77ED25448}" type="slidenum">
              <a:rPr lang="en-US" kern="0">
                <a:solidFill>
                  <a:srgbClr val="3F4252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9</a:t>
            </a:fld>
            <a:endParaRPr lang="en-US" kern="0">
              <a:solidFill>
                <a:srgbClr val="3F4252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1523075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Slides for meeting by Slidesgo">
  <a:themeElements>
    <a:clrScheme name="Simple Light">
      <a:dk1>
        <a:srgbClr val="3F4252"/>
      </a:dk1>
      <a:lt1>
        <a:srgbClr val="F5F5F5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42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80AE33BEE9754AAAC1F2C90B41B57C" ma:contentTypeVersion="15" ma:contentTypeDescription="Create a new document." ma:contentTypeScope="" ma:versionID="729f62d8624024f6e95dcf4db4355133">
  <xsd:schema xmlns:xsd="http://www.w3.org/2001/XMLSchema" xmlns:xs="http://www.w3.org/2001/XMLSchema" xmlns:p="http://schemas.microsoft.com/office/2006/metadata/properties" xmlns:ns2="d6b4d0d5-5796-41d5-a2ec-67f9698c308b" xmlns:ns3="ab5a9482-671f-4e48-a47f-5d7d2481fbb5" targetNamespace="http://schemas.microsoft.com/office/2006/metadata/properties" ma:root="true" ma:fieldsID="00ffff1b374724734d93b5709539bb98" ns2:_="" ns3:_="">
    <xsd:import namespace="d6b4d0d5-5796-41d5-a2ec-67f9698c308b"/>
    <xsd:import namespace="ab5a9482-671f-4e48-a47f-5d7d2481fb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4d0d5-5796-41d5-a2ec-67f9698c30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5cd0c5b-7dea-429c-a6ac-48abd345fa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a9482-671f-4e48-a47f-5d7d2481fbb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1b66f20-ddcf-4c2a-b314-042250682006}" ma:internalName="TaxCatchAll" ma:showField="CatchAllData" ma:web="ab5a9482-671f-4e48-a47f-5d7d2481fb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b4d0d5-5796-41d5-a2ec-67f9698c308b">
      <Terms xmlns="http://schemas.microsoft.com/office/infopath/2007/PartnerControls"/>
    </lcf76f155ced4ddcb4097134ff3c332f>
    <TaxCatchAll xmlns="ab5a9482-671f-4e48-a47f-5d7d2481fbb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581D80-1422-44CE-9291-6696D7F6CA28}">
  <ds:schemaRefs>
    <ds:schemaRef ds:uri="ab5a9482-671f-4e48-a47f-5d7d2481fbb5"/>
    <ds:schemaRef ds:uri="d6b4d0d5-5796-41d5-a2ec-67f9698c308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67955A5-A11B-4A64-8000-CB99B9864C46}">
  <ds:schemaRefs>
    <ds:schemaRef ds:uri="ab5a9482-671f-4e48-a47f-5d7d2481fbb5"/>
    <ds:schemaRef ds:uri="http://purl.org/dc/elements/1.1/"/>
    <ds:schemaRef ds:uri="http://schemas.microsoft.com/office/2006/metadata/properties"/>
    <ds:schemaRef ds:uri="d6b4d0d5-5796-41d5-a2ec-67f9698c308b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72286EF-1AD1-4C4C-A693-2B6650EF7B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1003</Words>
  <Application>Microsoft Office PowerPoint</Application>
  <PresentationFormat>Widescreen</PresentationFormat>
  <Paragraphs>191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Darker Grotesque SemiBold</vt:lpstr>
      <vt:lpstr>Tenorite</vt:lpstr>
      <vt:lpstr>Minimalist Slides for meeting by Slidesgo</vt:lpstr>
      <vt:lpstr>Making the Case:  Slide Deck Template</vt:lpstr>
      <vt:lpstr>Making the Case for Recycling</vt:lpstr>
      <vt:lpstr>How to Use this Slide Deck Template</vt:lpstr>
      <vt:lpstr>Current Local Recycling Landscape</vt:lpstr>
      <vt:lpstr>Essential Stakeholders</vt:lpstr>
      <vt:lpstr>Community Goals</vt:lpstr>
      <vt:lpstr>6 Components of a Successful Recovery System</vt:lpstr>
      <vt:lpstr>Recommended Collection </vt:lpstr>
      <vt:lpstr>Current Processing</vt:lpstr>
      <vt:lpstr>Current  End Markets</vt:lpstr>
      <vt:lpstr>Current  Outreach</vt:lpstr>
      <vt:lpstr>Current  Policies</vt:lpstr>
      <vt:lpstr>Current  Funding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Case:  Slide Deck Template</dc:title>
  <dc:creator>Melissa Radiwon</dc:creator>
  <cp:lastModifiedBy>Kerrin O'Brien</cp:lastModifiedBy>
  <cp:revision>2</cp:revision>
  <dcterms:created xsi:type="dcterms:W3CDTF">2022-10-17T12:18:15Z</dcterms:created>
  <dcterms:modified xsi:type="dcterms:W3CDTF">2022-11-21T20:30:12Z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0x010100BA80AE33BEE9754AAAC1F2C90B41B57C</vt:lpwstr>
  </property>
  <property fmtid="{D5CDD505-2E9C-101B-9397-08002B2CF9AE}" pid="3" name="MediaServiceImageTags">
    <vt:lpwstr/>
  </property>
</Properties>
</file>